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2" r:id="rId1"/>
  </p:sldMasterIdLst>
  <p:notesMasterIdLst>
    <p:notesMasterId r:id="rId61"/>
  </p:notesMasterIdLst>
  <p:sldIdLst>
    <p:sldId id="256" r:id="rId2"/>
    <p:sldId id="257" r:id="rId3"/>
    <p:sldId id="329" r:id="rId4"/>
    <p:sldId id="259" r:id="rId5"/>
    <p:sldId id="266" r:id="rId6"/>
    <p:sldId id="261" r:id="rId7"/>
    <p:sldId id="262" r:id="rId8"/>
    <p:sldId id="263" r:id="rId9"/>
    <p:sldId id="264" r:id="rId10"/>
    <p:sldId id="265" r:id="rId11"/>
    <p:sldId id="269" r:id="rId12"/>
    <p:sldId id="268" r:id="rId13"/>
    <p:sldId id="273" r:id="rId14"/>
    <p:sldId id="274" r:id="rId15"/>
    <p:sldId id="275" r:id="rId16"/>
    <p:sldId id="277" r:id="rId17"/>
    <p:sldId id="278" r:id="rId18"/>
    <p:sldId id="279" r:id="rId19"/>
    <p:sldId id="280" r:id="rId20"/>
    <p:sldId id="271" r:id="rId21"/>
    <p:sldId id="272" r:id="rId22"/>
    <p:sldId id="282" r:id="rId23"/>
    <p:sldId id="283" r:id="rId24"/>
    <p:sldId id="285" r:id="rId25"/>
    <p:sldId id="286" r:id="rId26"/>
    <p:sldId id="33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7" r:id="rId43"/>
    <p:sldId id="310" r:id="rId44"/>
    <p:sldId id="312" r:id="rId45"/>
    <p:sldId id="314" r:id="rId46"/>
    <p:sldId id="315" r:id="rId47"/>
    <p:sldId id="316" r:id="rId48"/>
    <p:sldId id="317" r:id="rId49"/>
    <p:sldId id="318" r:id="rId50"/>
    <p:sldId id="320" r:id="rId51"/>
    <p:sldId id="319" r:id="rId52"/>
    <p:sldId id="321" r:id="rId53"/>
    <p:sldId id="322" r:id="rId54"/>
    <p:sldId id="324" r:id="rId55"/>
    <p:sldId id="325" r:id="rId56"/>
    <p:sldId id="326" r:id="rId57"/>
    <p:sldId id="327" r:id="rId58"/>
    <p:sldId id="328" r:id="rId59"/>
    <p:sldId id="33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shth vashisht" userId="1ad5c172e9a7cf97" providerId="LiveId" clId="{862AA8D5-9932-438E-B2D6-9BF043B36A2F}"/>
    <pc:docChg chg="undo custSel addSld delSld modSld sldOrd">
      <pc:chgData name="shreshth vashisht" userId="1ad5c172e9a7cf97" providerId="LiveId" clId="{862AA8D5-9932-438E-B2D6-9BF043B36A2F}" dt="2023-03-14T05:35:26.163" v="12427" actId="20577"/>
      <pc:docMkLst>
        <pc:docMk/>
      </pc:docMkLst>
      <pc:sldChg chg="delSp modSp new mod">
        <pc:chgData name="shreshth vashisht" userId="1ad5c172e9a7cf97" providerId="LiveId" clId="{862AA8D5-9932-438E-B2D6-9BF043B36A2F}" dt="2023-03-07T08:06:42.218" v="46"/>
        <pc:sldMkLst>
          <pc:docMk/>
          <pc:sldMk cId="3837958326" sldId="256"/>
        </pc:sldMkLst>
        <pc:spChg chg="mod">
          <ac:chgData name="shreshth vashisht" userId="1ad5c172e9a7cf97" providerId="LiveId" clId="{862AA8D5-9932-438E-B2D6-9BF043B36A2F}" dt="2023-03-07T08:06:42.218" v="46"/>
          <ac:spMkLst>
            <pc:docMk/>
            <pc:sldMk cId="3837958326" sldId="256"/>
            <ac:spMk id="2" creationId="{4C87B798-629B-44A2-B0EF-11DD392924CF}"/>
          </ac:spMkLst>
        </pc:spChg>
        <pc:spChg chg="del mod">
          <ac:chgData name="shreshth vashisht" userId="1ad5c172e9a7cf97" providerId="LiveId" clId="{862AA8D5-9932-438E-B2D6-9BF043B36A2F}" dt="2023-03-07T08:05:22.851" v="22" actId="478"/>
          <ac:spMkLst>
            <pc:docMk/>
            <pc:sldMk cId="3837958326" sldId="256"/>
            <ac:spMk id="3" creationId="{24ABBF66-4BF8-475D-9554-CC3D877A08B5}"/>
          </ac:spMkLst>
        </pc:spChg>
      </pc:sldChg>
      <pc:sldChg chg="modSp new mod">
        <pc:chgData name="shreshth vashisht" userId="1ad5c172e9a7cf97" providerId="LiveId" clId="{862AA8D5-9932-438E-B2D6-9BF043B36A2F}" dt="2023-03-14T05:23:41.230" v="12303" actId="1037"/>
        <pc:sldMkLst>
          <pc:docMk/>
          <pc:sldMk cId="1102745071" sldId="257"/>
        </pc:sldMkLst>
        <pc:spChg chg="mod">
          <ac:chgData name="shreshth vashisht" userId="1ad5c172e9a7cf97" providerId="LiveId" clId="{862AA8D5-9932-438E-B2D6-9BF043B36A2F}" dt="2023-03-14T05:23:41.230" v="12303" actId="1037"/>
          <ac:spMkLst>
            <pc:docMk/>
            <pc:sldMk cId="1102745071" sldId="257"/>
            <ac:spMk id="2" creationId="{16AAA8DC-A396-4416-B829-4C8942C6C6B3}"/>
          </ac:spMkLst>
        </pc:spChg>
        <pc:spChg chg="mod">
          <ac:chgData name="shreshth vashisht" userId="1ad5c172e9a7cf97" providerId="LiveId" clId="{862AA8D5-9932-438E-B2D6-9BF043B36A2F}" dt="2023-03-14T05:23:30.546" v="12299" actId="20577"/>
          <ac:spMkLst>
            <pc:docMk/>
            <pc:sldMk cId="1102745071" sldId="257"/>
            <ac:spMk id="3" creationId="{229DDF48-E6E7-4C50-8799-843C429DE148}"/>
          </ac:spMkLst>
        </pc:spChg>
      </pc:sldChg>
      <pc:sldChg chg="addSp delSp modSp new mod modClrScheme chgLayout">
        <pc:chgData name="shreshth vashisht" userId="1ad5c172e9a7cf97" providerId="LiveId" clId="{862AA8D5-9932-438E-B2D6-9BF043B36A2F}" dt="2023-03-07T09:08:44.754" v="1200" actId="20577"/>
        <pc:sldMkLst>
          <pc:docMk/>
          <pc:sldMk cId="3570887877" sldId="258"/>
        </pc:sldMkLst>
        <pc:spChg chg="del mod ord">
          <ac:chgData name="shreshth vashisht" userId="1ad5c172e9a7cf97" providerId="LiveId" clId="{862AA8D5-9932-438E-B2D6-9BF043B36A2F}" dt="2023-03-07T08:53:04.582" v="857" actId="700"/>
          <ac:spMkLst>
            <pc:docMk/>
            <pc:sldMk cId="3570887877" sldId="258"/>
            <ac:spMk id="2" creationId="{59B3C0B9-5871-4EC3-95CD-18669378333E}"/>
          </ac:spMkLst>
        </pc:spChg>
        <pc:spChg chg="del mod ord">
          <ac:chgData name="shreshth vashisht" userId="1ad5c172e9a7cf97" providerId="LiveId" clId="{862AA8D5-9932-438E-B2D6-9BF043B36A2F}" dt="2023-03-07T08:53:04.582" v="857" actId="700"/>
          <ac:spMkLst>
            <pc:docMk/>
            <pc:sldMk cId="3570887877" sldId="258"/>
            <ac:spMk id="3" creationId="{9917B68E-A63D-43D4-A4A0-6BB7F4F2C4DD}"/>
          </ac:spMkLst>
        </pc:spChg>
        <pc:spChg chg="add mod ord">
          <ac:chgData name="shreshth vashisht" userId="1ad5c172e9a7cf97" providerId="LiveId" clId="{862AA8D5-9932-438E-B2D6-9BF043B36A2F}" dt="2023-03-07T08:53:13.733" v="877" actId="20577"/>
          <ac:spMkLst>
            <pc:docMk/>
            <pc:sldMk cId="3570887877" sldId="258"/>
            <ac:spMk id="4" creationId="{E58F6F9E-B0C5-4CAC-BA56-2872E757BCB6}"/>
          </ac:spMkLst>
        </pc:spChg>
        <pc:spChg chg="add del mod ord">
          <ac:chgData name="shreshth vashisht" userId="1ad5c172e9a7cf97" providerId="LiveId" clId="{862AA8D5-9932-438E-B2D6-9BF043B36A2F}" dt="2023-03-07T08:54:14.957" v="880" actId="1032"/>
          <ac:spMkLst>
            <pc:docMk/>
            <pc:sldMk cId="3570887877" sldId="258"/>
            <ac:spMk id="5" creationId="{987ED56B-904D-48D6-BAA9-D2F2B9CEC254}"/>
          </ac:spMkLst>
        </pc:spChg>
        <pc:graphicFrameChg chg="add mod modGraphic">
          <ac:chgData name="shreshth vashisht" userId="1ad5c172e9a7cf97" providerId="LiveId" clId="{862AA8D5-9932-438E-B2D6-9BF043B36A2F}" dt="2023-03-07T09:08:44.754" v="1200" actId="20577"/>
          <ac:graphicFrameMkLst>
            <pc:docMk/>
            <pc:sldMk cId="3570887877" sldId="258"/>
            <ac:graphicFrameMk id="6" creationId="{717B9C0E-8D58-4730-B759-A92F07C23130}"/>
          </ac:graphicFrameMkLst>
        </pc:graphicFrameChg>
      </pc:sldChg>
      <pc:sldChg chg="modSp new mod">
        <pc:chgData name="shreshth vashisht" userId="1ad5c172e9a7cf97" providerId="LiveId" clId="{862AA8D5-9932-438E-B2D6-9BF043B36A2F}" dt="2023-03-14T05:24:03.984" v="12307" actId="20577"/>
        <pc:sldMkLst>
          <pc:docMk/>
          <pc:sldMk cId="1720857921" sldId="259"/>
        </pc:sldMkLst>
        <pc:spChg chg="mod">
          <ac:chgData name="shreshth vashisht" userId="1ad5c172e9a7cf97" providerId="LiveId" clId="{862AA8D5-9932-438E-B2D6-9BF043B36A2F}" dt="2023-03-07T09:09:10.801" v="1228" actId="20577"/>
          <ac:spMkLst>
            <pc:docMk/>
            <pc:sldMk cId="1720857921" sldId="259"/>
            <ac:spMk id="2" creationId="{88630B3C-E537-42B2-AB24-846805003C08}"/>
          </ac:spMkLst>
        </pc:spChg>
        <pc:spChg chg="mod">
          <ac:chgData name="shreshth vashisht" userId="1ad5c172e9a7cf97" providerId="LiveId" clId="{862AA8D5-9932-438E-B2D6-9BF043B36A2F}" dt="2023-03-14T05:24:03.984" v="12307" actId="20577"/>
          <ac:spMkLst>
            <pc:docMk/>
            <pc:sldMk cId="1720857921" sldId="259"/>
            <ac:spMk id="3" creationId="{B12AD43E-502A-4326-AC27-0D8B31443A85}"/>
          </ac:spMkLst>
        </pc:spChg>
      </pc:sldChg>
      <pc:sldChg chg="addSp delSp modSp new mod modClrScheme chgLayout">
        <pc:chgData name="shreshth vashisht" userId="1ad5c172e9a7cf97" providerId="LiveId" clId="{862AA8D5-9932-438E-B2D6-9BF043B36A2F}" dt="2023-03-07T09:09:31.130" v="1240" actId="122"/>
        <pc:sldMkLst>
          <pc:docMk/>
          <pc:sldMk cId="655476518" sldId="260"/>
        </pc:sldMkLst>
        <pc:spChg chg="del mod ord">
          <ac:chgData name="shreshth vashisht" userId="1ad5c172e9a7cf97" providerId="LiveId" clId="{862AA8D5-9932-438E-B2D6-9BF043B36A2F}" dt="2023-03-07T09:09:20.269" v="1230" actId="700"/>
          <ac:spMkLst>
            <pc:docMk/>
            <pc:sldMk cId="655476518" sldId="260"/>
            <ac:spMk id="2" creationId="{0B6FE954-1650-4AF6-8978-034A850E8493}"/>
          </ac:spMkLst>
        </pc:spChg>
        <pc:spChg chg="del mod ord">
          <ac:chgData name="shreshth vashisht" userId="1ad5c172e9a7cf97" providerId="LiveId" clId="{862AA8D5-9932-438E-B2D6-9BF043B36A2F}" dt="2023-03-07T09:09:20.269" v="1230" actId="700"/>
          <ac:spMkLst>
            <pc:docMk/>
            <pc:sldMk cId="655476518" sldId="260"/>
            <ac:spMk id="3" creationId="{085A3E14-E6F0-4F40-B33A-A4F3E16B15C9}"/>
          </ac:spMkLst>
        </pc:spChg>
        <pc:spChg chg="add mod ord">
          <ac:chgData name="shreshth vashisht" userId="1ad5c172e9a7cf97" providerId="LiveId" clId="{862AA8D5-9932-438E-B2D6-9BF043B36A2F}" dt="2023-03-07T09:09:31.130" v="1240" actId="122"/>
          <ac:spMkLst>
            <pc:docMk/>
            <pc:sldMk cId="655476518" sldId="260"/>
            <ac:spMk id="4" creationId="{1DC25ABB-FA39-419E-AF8F-834E0AA70BBC}"/>
          </ac:spMkLst>
        </pc:spChg>
        <pc:spChg chg="add del mod ord">
          <ac:chgData name="shreshth vashisht" userId="1ad5c172e9a7cf97" providerId="LiveId" clId="{862AA8D5-9932-438E-B2D6-9BF043B36A2F}" dt="2023-03-07T09:09:23.879" v="1231" actId="478"/>
          <ac:spMkLst>
            <pc:docMk/>
            <pc:sldMk cId="655476518" sldId="260"/>
            <ac:spMk id="5" creationId="{69C3581A-C6AB-4307-9A83-8293DDF2DBD0}"/>
          </ac:spMkLst>
        </pc:spChg>
      </pc:sldChg>
      <pc:sldChg chg="addSp delSp modSp new mod modClrScheme chgLayout">
        <pc:chgData name="shreshth vashisht" userId="1ad5c172e9a7cf97" providerId="LiveId" clId="{862AA8D5-9932-438E-B2D6-9BF043B36A2F}" dt="2023-03-13T06:43:29.961" v="9528" actId="2"/>
        <pc:sldMkLst>
          <pc:docMk/>
          <pc:sldMk cId="3452176479" sldId="261"/>
        </pc:sldMkLst>
        <pc:spChg chg="del mod ord">
          <ac:chgData name="shreshth vashisht" userId="1ad5c172e9a7cf97" providerId="LiveId" clId="{862AA8D5-9932-438E-B2D6-9BF043B36A2F}" dt="2023-03-07T09:09:40.580" v="1242" actId="700"/>
          <ac:spMkLst>
            <pc:docMk/>
            <pc:sldMk cId="3452176479" sldId="261"/>
            <ac:spMk id="2" creationId="{B1673604-CB88-47F5-9BF3-01067D126FB5}"/>
          </ac:spMkLst>
        </pc:spChg>
        <pc:spChg chg="del mod ord">
          <ac:chgData name="shreshth vashisht" userId="1ad5c172e9a7cf97" providerId="LiveId" clId="{862AA8D5-9932-438E-B2D6-9BF043B36A2F}" dt="2023-03-07T09:09:40.580" v="1242" actId="700"/>
          <ac:spMkLst>
            <pc:docMk/>
            <pc:sldMk cId="3452176479" sldId="261"/>
            <ac:spMk id="3" creationId="{3DECB705-33BE-423D-9824-AE9384EC5A3C}"/>
          </ac:spMkLst>
        </pc:spChg>
        <pc:spChg chg="add mod ord">
          <ac:chgData name="shreshth vashisht" userId="1ad5c172e9a7cf97" providerId="LiveId" clId="{862AA8D5-9932-438E-B2D6-9BF043B36A2F}" dt="2023-03-07T15:57:46.655" v="3007"/>
          <ac:spMkLst>
            <pc:docMk/>
            <pc:sldMk cId="3452176479" sldId="261"/>
            <ac:spMk id="4" creationId="{56808634-77B2-42C3-ABF9-E241B5F68149}"/>
          </ac:spMkLst>
        </pc:spChg>
        <pc:spChg chg="add mod ord">
          <ac:chgData name="shreshth vashisht" userId="1ad5c172e9a7cf97" providerId="LiveId" clId="{862AA8D5-9932-438E-B2D6-9BF043B36A2F}" dt="2023-03-13T06:43:29.961" v="9528" actId="2"/>
          <ac:spMkLst>
            <pc:docMk/>
            <pc:sldMk cId="3452176479" sldId="261"/>
            <ac:spMk id="5" creationId="{1987E2FC-EECC-4BCC-BC20-BE3DB0361048}"/>
          </ac:spMkLst>
        </pc:spChg>
        <pc:picChg chg="add mod">
          <ac:chgData name="shreshth vashisht" userId="1ad5c172e9a7cf97" providerId="LiveId" clId="{862AA8D5-9932-438E-B2D6-9BF043B36A2F}" dt="2023-03-08T13:15:01.033" v="5119" actId="1076"/>
          <ac:picMkLst>
            <pc:docMk/>
            <pc:sldMk cId="3452176479" sldId="261"/>
            <ac:picMk id="7" creationId="{08A33EAE-BB6E-4E85-9E80-85B8D4B9C153}"/>
          </ac:picMkLst>
        </pc:picChg>
        <pc:picChg chg="add del mod">
          <ac:chgData name="shreshth vashisht" userId="1ad5c172e9a7cf97" providerId="LiveId" clId="{862AA8D5-9932-438E-B2D6-9BF043B36A2F}" dt="2023-03-07T14:13:50.229" v="1462"/>
          <ac:picMkLst>
            <pc:docMk/>
            <pc:sldMk cId="3452176479" sldId="261"/>
            <ac:picMk id="1026" creationId="{2B6F9C3F-E12E-42B3-AD1E-619691022654}"/>
          </ac:picMkLst>
        </pc:picChg>
        <pc:picChg chg="add mod">
          <ac:chgData name="shreshth vashisht" userId="1ad5c172e9a7cf97" providerId="LiveId" clId="{862AA8D5-9932-438E-B2D6-9BF043B36A2F}" dt="2023-03-07T14:14:30.766" v="1468" actId="1076"/>
          <ac:picMkLst>
            <pc:docMk/>
            <pc:sldMk cId="3452176479" sldId="261"/>
            <ac:picMk id="1028" creationId="{A647A115-721D-4F18-A292-62EB99DEB5AB}"/>
          </ac:picMkLst>
        </pc:picChg>
      </pc:sldChg>
      <pc:sldChg chg="addSp delSp modSp new mod modClrScheme chgLayout">
        <pc:chgData name="shreshth vashisht" userId="1ad5c172e9a7cf97" providerId="LiveId" clId="{862AA8D5-9932-438E-B2D6-9BF043B36A2F}" dt="2023-03-13T06:43:38.792" v="9529" actId="2"/>
        <pc:sldMkLst>
          <pc:docMk/>
          <pc:sldMk cId="1073356523" sldId="262"/>
        </pc:sldMkLst>
        <pc:spChg chg="del mod ord">
          <ac:chgData name="shreshth vashisht" userId="1ad5c172e9a7cf97" providerId="LiveId" clId="{862AA8D5-9932-438E-B2D6-9BF043B36A2F}" dt="2023-03-07T14:35:28.939" v="2301" actId="478"/>
          <ac:spMkLst>
            <pc:docMk/>
            <pc:sldMk cId="1073356523" sldId="262"/>
            <ac:spMk id="2" creationId="{F090A5BB-8ADF-4A7F-953D-51AAE642AAF9}"/>
          </ac:spMkLst>
        </pc:spChg>
        <pc:spChg chg="del mod">
          <ac:chgData name="shreshth vashisht" userId="1ad5c172e9a7cf97" providerId="LiveId" clId="{862AA8D5-9932-438E-B2D6-9BF043B36A2F}" dt="2023-03-07T14:31:18.107" v="2296" actId="931"/>
          <ac:spMkLst>
            <pc:docMk/>
            <pc:sldMk cId="1073356523" sldId="262"/>
            <ac:spMk id="3" creationId="{D73AAF2A-9A84-413E-98A4-683F4138D11F}"/>
          </ac:spMkLst>
        </pc:spChg>
        <pc:spChg chg="add mod">
          <ac:chgData name="shreshth vashisht" userId="1ad5c172e9a7cf97" providerId="LiveId" clId="{862AA8D5-9932-438E-B2D6-9BF043B36A2F}" dt="2023-03-08T13:43:29.507" v="5226" actId="20577"/>
          <ac:spMkLst>
            <pc:docMk/>
            <pc:sldMk cId="1073356523" sldId="262"/>
            <ac:spMk id="6" creationId="{B83B2AF8-F5D1-4381-99D5-B7518D6C17C0}"/>
          </ac:spMkLst>
        </pc:spChg>
        <pc:spChg chg="add mod">
          <ac:chgData name="shreshth vashisht" userId="1ad5c172e9a7cf97" providerId="LiveId" clId="{862AA8D5-9932-438E-B2D6-9BF043B36A2F}" dt="2023-03-07T15:14:12.765" v="2580" actId="1036"/>
          <ac:spMkLst>
            <pc:docMk/>
            <pc:sldMk cId="1073356523" sldId="262"/>
            <ac:spMk id="16" creationId="{5D037F79-6AB8-4225-A7ED-9423044601D2}"/>
          </ac:spMkLst>
        </pc:spChg>
        <pc:spChg chg="add mod">
          <ac:chgData name="shreshth vashisht" userId="1ad5c172e9a7cf97" providerId="LiveId" clId="{862AA8D5-9932-438E-B2D6-9BF043B36A2F}" dt="2023-03-07T15:14:45.554" v="2590" actId="20577"/>
          <ac:spMkLst>
            <pc:docMk/>
            <pc:sldMk cId="1073356523" sldId="262"/>
            <ac:spMk id="19" creationId="{79577D2C-D5AF-426B-9DB3-D008CB004533}"/>
          </ac:spMkLst>
        </pc:spChg>
        <pc:spChg chg="add mod">
          <ac:chgData name="shreshth vashisht" userId="1ad5c172e9a7cf97" providerId="LiveId" clId="{862AA8D5-9932-438E-B2D6-9BF043B36A2F}" dt="2023-03-13T06:43:38.792" v="9529" actId="2"/>
          <ac:spMkLst>
            <pc:docMk/>
            <pc:sldMk cId="1073356523" sldId="262"/>
            <ac:spMk id="24" creationId="{24995728-3413-482F-831D-27985B0FD07A}"/>
          </ac:spMkLst>
        </pc:spChg>
        <pc:spChg chg="add mod">
          <ac:chgData name="shreshth vashisht" userId="1ad5c172e9a7cf97" providerId="LiveId" clId="{862AA8D5-9932-438E-B2D6-9BF043B36A2F}" dt="2023-03-07T15:19:47.884" v="2849" actId="14100"/>
          <ac:spMkLst>
            <pc:docMk/>
            <pc:sldMk cId="1073356523" sldId="262"/>
            <ac:spMk id="31" creationId="{3F196D1E-9D4E-462D-A147-9605A1C34744}"/>
          </ac:spMkLst>
        </pc:spChg>
        <pc:picChg chg="add mod ord">
          <ac:chgData name="shreshth vashisht" userId="1ad5c172e9a7cf97" providerId="LiveId" clId="{862AA8D5-9932-438E-B2D6-9BF043B36A2F}" dt="2023-03-07T15:14:04.548" v="2529" actId="14100"/>
          <ac:picMkLst>
            <pc:docMk/>
            <pc:sldMk cId="1073356523" sldId="262"/>
            <ac:picMk id="5" creationId="{5DEFD994-C322-4DD9-8354-0D21B4D87838}"/>
          </ac:picMkLst>
        </pc:picChg>
        <pc:picChg chg="add mod">
          <ac:chgData name="shreshth vashisht" userId="1ad5c172e9a7cf97" providerId="LiveId" clId="{862AA8D5-9932-438E-B2D6-9BF043B36A2F}" dt="2023-03-07T14:59:30.440" v="2522" actId="1076"/>
          <ac:picMkLst>
            <pc:docMk/>
            <pc:sldMk cId="1073356523" sldId="262"/>
            <ac:picMk id="8" creationId="{91A2955C-A1CC-464E-8979-BD565D9543A0}"/>
          </ac:picMkLst>
        </pc:picChg>
        <pc:picChg chg="add mod">
          <ac:chgData name="shreshth vashisht" userId="1ad5c172e9a7cf97" providerId="LiveId" clId="{862AA8D5-9932-438E-B2D6-9BF043B36A2F}" dt="2023-03-07T14:59:39.218" v="2524" actId="14100"/>
          <ac:picMkLst>
            <pc:docMk/>
            <pc:sldMk cId="1073356523" sldId="262"/>
            <ac:picMk id="21" creationId="{1720FEEA-DFDC-4789-B98D-D4284887B35E}"/>
          </ac:picMkLst>
        </pc:picChg>
        <pc:picChg chg="add mod">
          <ac:chgData name="shreshth vashisht" userId="1ad5c172e9a7cf97" providerId="LiveId" clId="{862AA8D5-9932-438E-B2D6-9BF043B36A2F}" dt="2023-03-07T15:19:50.285" v="2850" actId="1076"/>
          <ac:picMkLst>
            <pc:docMk/>
            <pc:sldMk cId="1073356523" sldId="262"/>
            <ac:picMk id="23" creationId="{EF651195-183A-4C26-BDF8-9635C237760E}"/>
          </ac:picMkLst>
        </pc:picChg>
        <pc:picChg chg="add mod">
          <ac:chgData name="shreshth vashisht" userId="1ad5c172e9a7cf97" providerId="LiveId" clId="{862AA8D5-9932-438E-B2D6-9BF043B36A2F}" dt="2023-03-07T15:20:48.526" v="2890" actId="14100"/>
          <ac:picMkLst>
            <pc:docMk/>
            <pc:sldMk cId="1073356523" sldId="262"/>
            <ac:picMk id="35" creationId="{336EBAC5-0246-49AA-8AE6-6F94121C10C1}"/>
          </ac:picMkLst>
        </pc:picChg>
        <pc:inkChg chg="add">
          <ac:chgData name="shreshth vashisht" userId="1ad5c172e9a7cf97" providerId="LiveId" clId="{862AA8D5-9932-438E-B2D6-9BF043B36A2F}" dt="2023-03-07T14:41:40.208" v="2440" actId="9405"/>
          <ac:inkMkLst>
            <pc:docMk/>
            <pc:sldMk cId="1073356523" sldId="262"/>
            <ac:inkMk id="9" creationId="{8CF8BBC7-62A6-45C5-8630-698A83C9634F}"/>
          </ac:inkMkLst>
        </pc:inkChg>
        <pc:inkChg chg="add del">
          <ac:chgData name="shreshth vashisht" userId="1ad5c172e9a7cf97" providerId="LiveId" clId="{862AA8D5-9932-438E-B2D6-9BF043B36A2F}" dt="2023-03-07T14:41:55.335" v="2442" actId="9405"/>
          <ac:inkMkLst>
            <pc:docMk/>
            <pc:sldMk cId="1073356523" sldId="262"/>
            <ac:inkMk id="10" creationId="{C59E8A92-A3BA-42D5-AA3B-F5A54800EC47}"/>
          </ac:inkMkLst>
        </pc:inkChg>
        <pc:inkChg chg="add del">
          <ac:chgData name="shreshth vashisht" userId="1ad5c172e9a7cf97" providerId="LiveId" clId="{862AA8D5-9932-438E-B2D6-9BF043B36A2F}" dt="2023-03-07T14:42:00.262" v="2444" actId="9405"/>
          <ac:inkMkLst>
            <pc:docMk/>
            <pc:sldMk cId="1073356523" sldId="262"/>
            <ac:inkMk id="11" creationId="{47C35743-418F-4299-8E76-115FB2F1C37E}"/>
          </ac:inkMkLst>
        </pc:inkChg>
        <pc:inkChg chg="add del">
          <ac:chgData name="shreshth vashisht" userId="1ad5c172e9a7cf97" providerId="LiveId" clId="{862AA8D5-9932-438E-B2D6-9BF043B36A2F}" dt="2023-03-07T14:42:54.921" v="2446" actId="9405"/>
          <ac:inkMkLst>
            <pc:docMk/>
            <pc:sldMk cId="1073356523" sldId="262"/>
            <ac:inkMk id="12" creationId="{27ED1CA2-C32E-43F7-AFCA-4C5DB68B07C3}"/>
          </ac:inkMkLst>
        </pc:inkChg>
        <pc:inkChg chg="add del">
          <ac:chgData name="shreshth vashisht" userId="1ad5c172e9a7cf97" providerId="LiveId" clId="{862AA8D5-9932-438E-B2D6-9BF043B36A2F}" dt="2023-03-07T14:42:57.955" v="2448" actId="9405"/>
          <ac:inkMkLst>
            <pc:docMk/>
            <pc:sldMk cId="1073356523" sldId="262"/>
            <ac:inkMk id="13" creationId="{B3426F68-38EB-48A0-AFEB-9F80FFA6DD70}"/>
          </ac:inkMkLst>
        </pc:inkChg>
        <pc:inkChg chg="add del">
          <ac:chgData name="shreshth vashisht" userId="1ad5c172e9a7cf97" providerId="LiveId" clId="{862AA8D5-9932-438E-B2D6-9BF043B36A2F}" dt="2023-03-07T14:43:10.067" v="2450" actId="9405"/>
          <ac:inkMkLst>
            <pc:docMk/>
            <pc:sldMk cId="1073356523" sldId="262"/>
            <ac:inkMk id="14" creationId="{BF6E372A-B843-4A8A-8EF0-F0E3A6D2841E}"/>
          </ac:inkMkLst>
        </pc:inkChg>
        <pc:inkChg chg="add del">
          <ac:chgData name="shreshth vashisht" userId="1ad5c172e9a7cf97" providerId="LiveId" clId="{862AA8D5-9932-438E-B2D6-9BF043B36A2F}" dt="2023-03-07T14:43:29.610" v="2452"/>
          <ac:inkMkLst>
            <pc:docMk/>
            <pc:sldMk cId="1073356523" sldId="262"/>
            <ac:inkMk id="15" creationId="{5087F9BE-AD33-49DB-B9FC-1183E14EE53E}"/>
          </ac:inkMkLst>
        </pc:inkChg>
        <pc:inkChg chg="add del">
          <ac:chgData name="shreshth vashisht" userId="1ad5c172e9a7cf97" providerId="LiveId" clId="{862AA8D5-9932-438E-B2D6-9BF043B36A2F}" dt="2023-03-07T14:43:46.224" v="2456" actId="9405"/>
          <ac:inkMkLst>
            <pc:docMk/>
            <pc:sldMk cId="1073356523" sldId="262"/>
            <ac:inkMk id="17" creationId="{7758D332-4A5A-441E-BCB9-F47DA6D52E70}"/>
          </ac:inkMkLst>
        </pc:inkChg>
        <pc:inkChg chg="add del">
          <ac:chgData name="shreshth vashisht" userId="1ad5c172e9a7cf97" providerId="LiveId" clId="{862AA8D5-9932-438E-B2D6-9BF043B36A2F}" dt="2023-03-07T14:43:36.087" v="2455" actId="9405"/>
          <ac:inkMkLst>
            <pc:docMk/>
            <pc:sldMk cId="1073356523" sldId="262"/>
            <ac:inkMk id="18" creationId="{312236EA-1E3D-4513-8CFF-82F29DDA9913}"/>
          </ac:inkMkLst>
        </pc:inkChg>
        <pc:inkChg chg="add del">
          <ac:chgData name="shreshth vashisht" userId="1ad5c172e9a7cf97" providerId="LiveId" clId="{862AA8D5-9932-438E-B2D6-9BF043B36A2F}" dt="2023-03-07T15:19:17.972" v="2842" actId="9405"/>
          <ac:inkMkLst>
            <pc:docMk/>
            <pc:sldMk cId="1073356523" sldId="262"/>
            <ac:inkMk id="25" creationId="{3E8FA0CF-CE01-4095-B0BE-DA4B7686D677}"/>
          </ac:inkMkLst>
        </pc:inkChg>
        <pc:inkChg chg="add del">
          <ac:chgData name="shreshth vashisht" userId="1ad5c172e9a7cf97" providerId="LiveId" clId="{862AA8D5-9932-438E-B2D6-9BF043B36A2F}" dt="2023-03-07T15:19:17.509" v="2841" actId="9405"/>
          <ac:inkMkLst>
            <pc:docMk/>
            <pc:sldMk cId="1073356523" sldId="262"/>
            <ac:inkMk id="26" creationId="{5ABC89DA-2CE2-4B05-ABB7-7FBDA9F83B2A}"/>
          </ac:inkMkLst>
        </pc:inkChg>
        <pc:inkChg chg="add del">
          <ac:chgData name="shreshth vashisht" userId="1ad5c172e9a7cf97" providerId="LiveId" clId="{862AA8D5-9932-438E-B2D6-9BF043B36A2F}" dt="2023-03-07T15:19:17.096" v="2840" actId="9405"/>
          <ac:inkMkLst>
            <pc:docMk/>
            <pc:sldMk cId="1073356523" sldId="262"/>
            <ac:inkMk id="27" creationId="{9085E45A-2105-43D9-AB0D-00AD7CC4BE42}"/>
          </ac:inkMkLst>
        </pc:inkChg>
        <pc:inkChg chg="add del">
          <ac:chgData name="shreshth vashisht" userId="1ad5c172e9a7cf97" providerId="LiveId" clId="{862AA8D5-9932-438E-B2D6-9BF043B36A2F}" dt="2023-03-07T15:19:16.617" v="2839" actId="9405"/>
          <ac:inkMkLst>
            <pc:docMk/>
            <pc:sldMk cId="1073356523" sldId="262"/>
            <ac:inkMk id="28" creationId="{730492BB-B4FE-4C37-87A9-D0475C6F4484}"/>
          </ac:inkMkLst>
        </pc:inkChg>
        <pc:inkChg chg="add del">
          <ac:chgData name="shreshth vashisht" userId="1ad5c172e9a7cf97" providerId="LiveId" clId="{862AA8D5-9932-438E-B2D6-9BF043B36A2F}" dt="2023-03-07T15:19:16.227" v="2838" actId="9405"/>
          <ac:inkMkLst>
            <pc:docMk/>
            <pc:sldMk cId="1073356523" sldId="262"/>
            <ac:inkMk id="29" creationId="{1945B21C-258D-4FAB-8A51-1902CF6749A6}"/>
          </ac:inkMkLst>
        </pc:inkChg>
        <pc:inkChg chg="add del">
          <ac:chgData name="shreshth vashisht" userId="1ad5c172e9a7cf97" providerId="LiveId" clId="{862AA8D5-9932-438E-B2D6-9BF043B36A2F}" dt="2023-03-07T15:19:30.506" v="2844"/>
          <ac:inkMkLst>
            <pc:docMk/>
            <pc:sldMk cId="1073356523" sldId="262"/>
            <ac:inkMk id="30" creationId="{0A97E97C-3FB2-437F-8BFF-E7FED197CC95}"/>
          </ac:inkMkLst>
        </pc:inkChg>
        <pc:inkChg chg="add del">
          <ac:chgData name="shreshth vashisht" userId="1ad5c172e9a7cf97" providerId="LiveId" clId="{862AA8D5-9932-438E-B2D6-9BF043B36A2F}" dt="2023-03-07T15:19:33.775" v="2846" actId="9405"/>
          <ac:inkMkLst>
            <pc:docMk/>
            <pc:sldMk cId="1073356523" sldId="262"/>
            <ac:inkMk id="32" creationId="{D016D3B3-EDDF-4FA6-816A-07A1C50DB6A9}"/>
          </ac:inkMkLst>
        </pc:inkChg>
        <pc:inkChg chg="add del">
          <ac:chgData name="shreshth vashisht" userId="1ad5c172e9a7cf97" providerId="LiveId" clId="{862AA8D5-9932-438E-B2D6-9BF043B36A2F}" dt="2023-03-07T15:19:37.964" v="2848" actId="9405"/>
          <ac:inkMkLst>
            <pc:docMk/>
            <pc:sldMk cId="1073356523" sldId="262"/>
            <ac:inkMk id="33" creationId="{1980B00F-DC5D-475A-B079-02BE6332ACEE}"/>
          </ac:inkMkLst>
        </pc:inkChg>
      </pc:sldChg>
      <pc:sldChg chg="addSp modSp new mod">
        <pc:chgData name="shreshth vashisht" userId="1ad5c172e9a7cf97" providerId="LiveId" clId="{862AA8D5-9932-438E-B2D6-9BF043B36A2F}" dt="2023-03-08T06:22:08.624" v="4361" actId="313"/>
        <pc:sldMkLst>
          <pc:docMk/>
          <pc:sldMk cId="814499355" sldId="263"/>
        </pc:sldMkLst>
        <pc:spChg chg="add mod">
          <ac:chgData name="shreshth vashisht" userId="1ad5c172e9a7cf97" providerId="LiveId" clId="{862AA8D5-9932-438E-B2D6-9BF043B36A2F}" dt="2023-03-08T06:22:08.624" v="4361" actId="313"/>
          <ac:spMkLst>
            <pc:docMk/>
            <pc:sldMk cId="814499355" sldId="263"/>
            <ac:spMk id="2" creationId="{A161DD72-2E01-49C2-B73B-6B12317FA8D8}"/>
          </ac:spMkLst>
        </pc:spChg>
        <pc:picChg chg="add mod">
          <ac:chgData name="shreshth vashisht" userId="1ad5c172e9a7cf97" providerId="LiveId" clId="{862AA8D5-9932-438E-B2D6-9BF043B36A2F}" dt="2023-03-08T05:00:32.103" v="3247" actId="14100"/>
          <ac:picMkLst>
            <pc:docMk/>
            <pc:sldMk cId="814499355" sldId="263"/>
            <ac:picMk id="4" creationId="{A9D7A7ED-FE75-48BA-8817-10E5467B7C1E}"/>
          </ac:picMkLst>
        </pc:picChg>
        <pc:picChg chg="add mod">
          <ac:chgData name="shreshth vashisht" userId="1ad5c172e9a7cf97" providerId="LiveId" clId="{862AA8D5-9932-438E-B2D6-9BF043B36A2F}" dt="2023-03-07T16:21:09.465" v="3102" actId="1038"/>
          <ac:picMkLst>
            <pc:docMk/>
            <pc:sldMk cId="814499355" sldId="263"/>
            <ac:picMk id="2050" creationId="{64C6C01B-3C2B-47F1-A90B-6E177FA7DA20}"/>
          </ac:picMkLst>
        </pc:picChg>
      </pc:sldChg>
      <pc:sldChg chg="addSp delSp modSp new mod modClrScheme chgLayout">
        <pc:chgData name="shreshth vashisht" userId="1ad5c172e9a7cf97" providerId="LiveId" clId="{862AA8D5-9932-438E-B2D6-9BF043B36A2F}" dt="2023-03-14T05:26:11.241" v="12308" actId="20577"/>
        <pc:sldMkLst>
          <pc:docMk/>
          <pc:sldMk cId="2567578011" sldId="264"/>
        </pc:sldMkLst>
        <pc:spChg chg="add mod">
          <ac:chgData name="shreshth vashisht" userId="1ad5c172e9a7cf97" providerId="LiveId" clId="{862AA8D5-9932-438E-B2D6-9BF043B36A2F}" dt="2023-03-08T05:34:04.264" v="3568" actId="20577"/>
          <ac:spMkLst>
            <pc:docMk/>
            <pc:sldMk cId="2567578011" sldId="264"/>
            <ac:spMk id="2" creationId="{1C8E508D-C0AD-47B6-B815-807D2C3B1295}"/>
          </ac:spMkLst>
        </pc:spChg>
        <pc:spChg chg="add del mod">
          <ac:chgData name="shreshth vashisht" userId="1ad5c172e9a7cf97" providerId="LiveId" clId="{862AA8D5-9932-438E-B2D6-9BF043B36A2F}" dt="2023-03-08T05:05:18.509" v="3271" actId="931"/>
          <ac:spMkLst>
            <pc:docMk/>
            <pc:sldMk cId="2567578011" sldId="264"/>
            <ac:spMk id="3" creationId="{BC115DDF-44BB-4504-8016-EBCC3D2A5874}"/>
          </ac:spMkLst>
        </pc:spChg>
        <pc:spChg chg="add mod">
          <ac:chgData name="shreshth vashisht" userId="1ad5c172e9a7cf97" providerId="LiveId" clId="{862AA8D5-9932-438E-B2D6-9BF043B36A2F}" dt="2023-03-09T15:55:05.454" v="6692" actId="948"/>
          <ac:spMkLst>
            <pc:docMk/>
            <pc:sldMk cId="2567578011" sldId="264"/>
            <ac:spMk id="6" creationId="{02CFA2ED-7F7D-4561-9401-2337522BD145}"/>
          </ac:spMkLst>
        </pc:spChg>
        <pc:spChg chg="add del mod ord">
          <ac:chgData name="shreshth vashisht" userId="1ad5c172e9a7cf97" providerId="LiveId" clId="{862AA8D5-9932-438E-B2D6-9BF043B36A2F}" dt="2023-03-08T06:02:43.292" v="3752" actId="21"/>
          <ac:spMkLst>
            <pc:docMk/>
            <pc:sldMk cId="2567578011" sldId="264"/>
            <ac:spMk id="8" creationId="{0B8EF995-5334-4F5E-B1C5-91B3A777CE55}"/>
          </ac:spMkLst>
        </pc:spChg>
        <pc:spChg chg="add del">
          <ac:chgData name="shreshth vashisht" userId="1ad5c172e9a7cf97" providerId="LiveId" clId="{862AA8D5-9932-438E-B2D6-9BF043B36A2F}" dt="2023-03-08T05:30:42.849" v="3512" actId="22"/>
          <ac:spMkLst>
            <pc:docMk/>
            <pc:sldMk cId="2567578011" sldId="264"/>
            <ac:spMk id="13" creationId="{BC75638F-8D32-41F3-95FB-94532D390FB0}"/>
          </ac:spMkLst>
        </pc:spChg>
        <pc:spChg chg="add del">
          <ac:chgData name="shreshth vashisht" userId="1ad5c172e9a7cf97" providerId="LiveId" clId="{862AA8D5-9932-438E-B2D6-9BF043B36A2F}" dt="2023-03-08T05:30:49.268" v="3514" actId="22"/>
          <ac:spMkLst>
            <pc:docMk/>
            <pc:sldMk cId="2567578011" sldId="264"/>
            <ac:spMk id="15" creationId="{F003D4BF-FDD6-464D-9A2D-88E01079E36B}"/>
          </ac:spMkLst>
        </pc:spChg>
        <pc:spChg chg="add mod">
          <ac:chgData name="shreshth vashisht" userId="1ad5c172e9a7cf97" providerId="LiveId" clId="{862AA8D5-9932-438E-B2D6-9BF043B36A2F}" dt="2023-03-14T05:26:11.241" v="12308" actId="20577"/>
          <ac:spMkLst>
            <pc:docMk/>
            <pc:sldMk cId="2567578011" sldId="264"/>
            <ac:spMk id="16" creationId="{6D663557-4E02-4A11-8594-CD45D173CD29}"/>
          </ac:spMkLst>
        </pc:spChg>
        <pc:spChg chg="add del mod">
          <ac:chgData name="shreshth vashisht" userId="1ad5c172e9a7cf97" providerId="LiveId" clId="{862AA8D5-9932-438E-B2D6-9BF043B36A2F}" dt="2023-03-08T06:02:47.148" v="3753" actId="478"/>
          <ac:spMkLst>
            <pc:docMk/>
            <pc:sldMk cId="2567578011" sldId="264"/>
            <ac:spMk id="18" creationId="{9DB7BDFE-DB05-41E6-809F-4B7D3A8AB92D}"/>
          </ac:spMkLst>
        </pc:spChg>
        <pc:spChg chg="add mod">
          <ac:chgData name="shreshth vashisht" userId="1ad5c172e9a7cf97" providerId="LiveId" clId="{862AA8D5-9932-438E-B2D6-9BF043B36A2F}" dt="2023-03-08T06:17:33.477" v="4074" actId="1076"/>
          <ac:spMkLst>
            <pc:docMk/>
            <pc:sldMk cId="2567578011" sldId="264"/>
            <ac:spMk id="27" creationId="{A33F1733-D17B-432E-B268-07B8CA4BB8DE}"/>
          </ac:spMkLst>
        </pc:spChg>
        <pc:picChg chg="add del mod ord">
          <ac:chgData name="shreshth vashisht" userId="1ad5c172e9a7cf97" providerId="LiveId" clId="{862AA8D5-9932-438E-B2D6-9BF043B36A2F}" dt="2023-03-08T06:02:40.752" v="3750" actId="21"/>
          <ac:picMkLst>
            <pc:docMk/>
            <pc:sldMk cId="2567578011" sldId="264"/>
            <ac:picMk id="5" creationId="{455362E4-7D0F-498A-B002-9FB4D6033235}"/>
          </ac:picMkLst>
        </pc:picChg>
        <pc:picChg chg="add mod">
          <ac:chgData name="shreshth vashisht" userId="1ad5c172e9a7cf97" providerId="LiveId" clId="{862AA8D5-9932-438E-B2D6-9BF043B36A2F}" dt="2023-03-08T06:07:20.191" v="3773" actId="1076"/>
          <ac:picMkLst>
            <pc:docMk/>
            <pc:sldMk cId="2567578011" sldId="264"/>
            <ac:picMk id="11" creationId="{1D986865-30BF-4682-A522-036CAA05D913}"/>
          </ac:picMkLst>
        </pc:picChg>
        <pc:picChg chg="add del mod">
          <ac:chgData name="shreshth vashisht" userId="1ad5c172e9a7cf97" providerId="LiveId" clId="{862AA8D5-9932-438E-B2D6-9BF043B36A2F}" dt="2023-03-12T14:43:36.292" v="7782"/>
          <ac:picMkLst>
            <pc:docMk/>
            <pc:sldMk cId="2567578011" sldId="264"/>
            <ac:picMk id="12" creationId="{77C9BB71-055E-4EAB-9067-E98763DA320C}"/>
          </ac:picMkLst>
        </pc:picChg>
        <pc:picChg chg="add mod">
          <ac:chgData name="shreshth vashisht" userId="1ad5c172e9a7cf97" providerId="LiveId" clId="{862AA8D5-9932-438E-B2D6-9BF043B36A2F}" dt="2023-03-08T06:11:18.485" v="3972" actId="14100"/>
          <ac:picMkLst>
            <pc:docMk/>
            <pc:sldMk cId="2567578011" sldId="264"/>
            <ac:picMk id="20" creationId="{9DB69408-14AC-42CE-AE5D-C204E1E06099}"/>
          </ac:picMkLst>
        </pc:picChg>
        <pc:picChg chg="add mod">
          <ac:chgData name="shreshth vashisht" userId="1ad5c172e9a7cf97" providerId="LiveId" clId="{862AA8D5-9932-438E-B2D6-9BF043B36A2F}" dt="2023-03-08T06:10:40.794" v="3962" actId="1076"/>
          <ac:picMkLst>
            <pc:docMk/>
            <pc:sldMk cId="2567578011" sldId="264"/>
            <ac:picMk id="22" creationId="{C828C95B-4A11-466D-A64C-28CB32022214}"/>
          </ac:picMkLst>
        </pc:picChg>
        <pc:picChg chg="add mod">
          <ac:chgData name="shreshth vashisht" userId="1ad5c172e9a7cf97" providerId="LiveId" clId="{862AA8D5-9932-438E-B2D6-9BF043B36A2F}" dt="2023-03-08T06:12:59.160" v="3979" actId="14100"/>
          <ac:picMkLst>
            <pc:docMk/>
            <pc:sldMk cId="2567578011" sldId="264"/>
            <ac:picMk id="24" creationId="{4D888644-250D-43A9-AB28-600772631023}"/>
          </ac:picMkLst>
        </pc:picChg>
        <pc:picChg chg="add mod">
          <ac:chgData name="shreshth vashisht" userId="1ad5c172e9a7cf97" providerId="LiveId" clId="{862AA8D5-9932-438E-B2D6-9BF043B36A2F}" dt="2023-03-08T06:12:50.706" v="3977" actId="14100"/>
          <ac:picMkLst>
            <pc:docMk/>
            <pc:sldMk cId="2567578011" sldId="264"/>
            <ac:picMk id="26" creationId="{45C8777B-864A-4DC1-9AD3-111D1DEA91DB}"/>
          </ac:picMkLst>
        </pc:picChg>
        <pc:picChg chg="add del mod">
          <ac:chgData name="shreshth vashisht" userId="1ad5c172e9a7cf97" providerId="LiveId" clId="{862AA8D5-9932-438E-B2D6-9BF043B36A2F}" dt="2023-03-08T06:05:19.616" v="3762" actId="478"/>
          <ac:picMkLst>
            <pc:docMk/>
            <pc:sldMk cId="2567578011" sldId="264"/>
            <ac:picMk id="3074" creationId="{AAC40EDD-8590-400F-A084-C7C44D120997}"/>
          </ac:picMkLst>
        </pc:picChg>
        <pc:picChg chg="add del mod">
          <ac:chgData name="shreshth vashisht" userId="1ad5c172e9a7cf97" providerId="LiveId" clId="{862AA8D5-9932-438E-B2D6-9BF043B36A2F}" dt="2023-03-08T06:17:09.189" v="4070" actId="478"/>
          <ac:picMkLst>
            <pc:docMk/>
            <pc:sldMk cId="2567578011" sldId="264"/>
            <ac:picMk id="3076" creationId="{28254EC1-ECB8-4890-B7F4-3F07AA02DD13}"/>
          </ac:picMkLst>
        </pc:picChg>
        <pc:picChg chg="add del">
          <ac:chgData name="shreshth vashisht" userId="1ad5c172e9a7cf97" providerId="LiveId" clId="{862AA8D5-9932-438E-B2D6-9BF043B36A2F}" dt="2023-03-08T06:17:09.189" v="4070" actId="478"/>
          <ac:picMkLst>
            <pc:docMk/>
            <pc:sldMk cId="2567578011" sldId="264"/>
            <ac:picMk id="3078" creationId="{E491C774-71E3-466B-A456-F460ADC8BE76}"/>
          </ac:picMkLst>
        </pc:picChg>
        <pc:picChg chg="add mod">
          <ac:chgData name="shreshth vashisht" userId="1ad5c172e9a7cf97" providerId="LiveId" clId="{862AA8D5-9932-438E-B2D6-9BF043B36A2F}" dt="2023-03-09T15:51:22.925" v="6673" actId="14100"/>
          <ac:picMkLst>
            <pc:docMk/>
            <pc:sldMk cId="2567578011" sldId="264"/>
            <ac:picMk id="3080" creationId="{66797EE6-EA26-476F-AE69-B6975EABF658}"/>
          </ac:picMkLst>
        </pc:picChg>
        <pc:inkChg chg="add del">
          <ac:chgData name="shreshth vashisht" userId="1ad5c172e9a7cf97" providerId="LiveId" clId="{862AA8D5-9932-438E-B2D6-9BF043B36A2F}" dt="2023-03-08T05:09:05.161" v="3374"/>
          <ac:inkMkLst>
            <pc:docMk/>
            <pc:sldMk cId="2567578011" sldId="264"/>
            <ac:inkMk id="7" creationId="{770BFE41-0095-47B9-8E29-73AADA49B82F}"/>
          </ac:inkMkLst>
        </pc:inkChg>
        <pc:inkChg chg="add del">
          <ac:chgData name="shreshth vashisht" userId="1ad5c172e9a7cf97" providerId="LiveId" clId="{862AA8D5-9932-438E-B2D6-9BF043B36A2F}" dt="2023-03-08T05:09:21.252" v="3376" actId="9405"/>
          <ac:inkMkLst>
            <pc:docMk/>
            <pc:sldMk cId="2567578011" sldId="264"/>
            <ac:inkMk id="9" creationId="{B1088D27-9342-4E3B-8CBB-0E073E760838}"/>
          </ac:inkMkLst>
        </pc:inkChg>
      </pc:sldChg>
      <pc:sldChg chg="addSp delSp modSp new mod chgLayout">
        <pc:chgData name="shreshth vashisht" userId="1ad5c172e9a7cf97" providerId="LiveId" clId="{862AA8D5-9932-438E-B2D6-9BF043B36A2F}" dt="2023-03-09T15:56:25.741" v="6756" actId="9405"/>
        <pc:sldMkLst>
          <pc:docMk/>
          <pc:sldMk cId="4259825790" sldId="265"/>
        </pc:sldMkLst>
        <pc:spChg chg="del mod">
          <ac:chgData name="shreshth vashisht" userId="1ad5c172e9a7cf97" providerId="LiveId" clId="{862AA8D5-9932-438E-B2D6-9BF043B36A2F}" dt="2023-03-09T15:55:55.470" v="6746" actId="478"/>
          <ac:spMkLst>
            <pc:docMk/>
            <pc:sldMk cId="4259825790" sldId="265"/>
            <ac:spMk id="2" creationId="{40F65391-BC47-4B35-8D9E-2953595EB919}"/>
          </ac:spMkLst>
        </pc:spChg>
        <pc:spChg chg="del">
          <ac:chgData name="shreshth vashisht" userId="1ad5c172e9a7cf97" providerId="LiveId" clId="{862AA8D5-9932-438E-B2D6-9BF043B36A2F}" dt="2023-03-08T06:03:21.603" v="3758" actId="478"/>
          <ac:spMkLst>
            <pc:docMk/>
            <pc:sldMk cId="4259825790" sldId="265"/>
            <ac:spMk id="2" creationId="{EC3C9552-A817-473C-B785-975DB60B022E}"/>
          </ac:spMkLst>
        </pc:spChg>
        <pc:spChg chg="del">
          <ac:chgData name="shreshth vashisht" userId="1ad5c172e9a7cf97" providerId="LiveId" clId="{862AA8D5-9932-438E-B2D6-9BF043B36A2F}" dt="2023-03-08T06:03:25.014" v="3759" actId="478"/>
          <ac:spMkLst>
            <pc:docMk/>
            <pc:sldMk cId="4259825790" sldId="265"/>
            <ac:spMk id="3" creationId="{B5036C55-17E1-4C39-8EC7-6B7ECDC956BD}"/>
          </ac:spMkLst>
        </pc:spChg>
        <pc:spChg chg="add del mod">
          <ac:chgData name="shreshth vashisht" userId="1ad5c172e9a7cf97" providerId="LiveId" clId="{862AA8D5-9932-438E-B2D6-9BF043B36A2F}" dt="2023-03-08T06:03:29.061" v="3761" actId="478"/>
          <ac:spMkLst>
            <pc:docMk/>
            <pc:sldMk cId="4259825790" sldId="265"/>
            <ac:spMk id="4" creationId="{B0CED68C-3493-46B7-8866-AEE1D104403C}"/>
          </ac:spMkLst>
        </pc:spChg>
        <pc:spChg chg="add mod">
          <ac:chgData name="shreshth vashisht" userId="1ad5c172e9a7cf97" providerId="LiveId" clId="{862AA8D5-9932-438E-B2D6-9BF043B36A2F}" dt="2023-03-08T12:15:38.828" v="4527" actId="27636"/>
          <ac:spMkLst>
            <pc:docMk/>
            <pc:sldMk cId="4259825790" sldId="265"/>
            <ac:spMk id="5" creationId="{A3E143B0-8882-4797-B03C-1E80B780481F}"/>
          </ac:spMkLst>
        </pc:spChg>
        <pc:spChg chg="add mod">
          <ac:chgData name="shreshth vashisht" userId="1ad5c172e9a7cf97" providerId="LiveId" clId="{862AA8D5-9932-438E-B2D6-9BF043B36A2F}" dt="2023-03-08T12:14:59.692" v="4517" actId="27636"/>
          <ac:spMkLst>
            <pc:docMk/>
            <pc:sldMk cId="4259825790" sldId="265"/>
            <ac:spMk id="6" creationId="{4E350566-22DD-46D4-8605-1B4AA0D5B2F2}"/>
          </ac:spMkLst>
        </pc:spChg>
        <pc:picChg chg="add mod">
          <ac:chgData name="shreshth vashisht" userId="1ad5c172e9a7cf97" providerId="LiveId" clId="{862AA8D5-9932-438E-B2D6-9BF043B36A2F}" dt="2023-03-08T12:15:44.993" v="4528" actId="14100"/>
          <ac:picMkLst>
            <pc:docMk/>
            <pc:sldMk cId="4259825790" sldId="265"/>
            <ac:picMk id="8" creationId="{47D42A38-2B3A-4AA1-8511-2426E13E2B1C}"/>
          </ac:picMkLst>
        </pc:picChg>
        <pc:picChg chg="add mod">
          <ac:chgData name="shreshth vashisht" userId="1ad5c172e9a7cf97" providerId="LiveId" clId="{862AA8D5-9932-438E-B2D6-9BF043B36A2F}" dt="2023-03-09T15:55:45.581" v="6694" actId="1076"/>
          <ac:picMkLst>
            <pc:docMk/>
            <pc:sldMk cId="4259825790" sldId="265"/>
            <ac:picMk id="10" creationId="{7BEF8331-9E7A-4947-9C42-8B1D1FA05C86}"/>
          </ac:picMkLst>
        </pc:picChg>
        <pc:picChg chg="add mod">
          <ac:chgData name="shreshth vashisht" userId="1ad5c172e9a7cf97" providerId="LiveId" clId="{862AA8D5-9932-438E-B2D6-9BF043B36A2F}" dt="2023-03-08T12:15:58.626" v="4531" actId="1076"/>
          <ac:picMkLst>
            <pc:docMk/>
            <pc:sldMk cId="4259825790" sldId="265"/>
            <ac:picMk id="12" creationId="{6DC6EB60-6664-4EC8-BB71-F4C675C30F5D}"/>
          </ac:picMkLst>
        </pc:picChg>
        <pc:inkChg chg="add del">
          <ac:chgData name="shreshth vashisht" userId="1ad5c172e9a7cf97" providerId="LiveId" clId="{862AA8D5-9932-438E-B2D6-9BF043B36A2F}" dt="2023-03-09T15:56:05.388" v="6748" actId="9405"/>
          <ac:inkMkLst>
            <pc:docMk/>
            <pc:sldMk cId="4259825790" sldId="265"/>
            <ac:inkMk id="3" creationId="{008250EF-54B1-4F3D-8247-8AAFDDDEEF48}"/>
          </ac:inkMkLst>
        </pc:inkChg>
        <pc:inkChg chg="add del">
          <ac:chgData name="shreshth vashisht" userId="1ad5c172e9a7cf97" providerId="LiveId" clId="{862AA8D5-9932-438E-B2D6-9BF043B36A2F}" dt="2023-03-09T15:56:25.741" v="6756" actId="9405"/>
          <ac:inkMkLst>
            <pc:docMk/>
            <pc:sldMk cId="4259825790" sldId="265"/>
            <ac:inkMk id="4" creationId="{B1784262-DB68-47D5-8183-8CC5E67958FA}"/>
          </ac:inkMkLst>
        </pc:inkChg>
        <pc:inkChg chg="add del">
          <ac:chgData name="shreshth vashisht" userId="1ad5c172e9a7cf97" providerId="LiveId" clId="{862AA8D5-9932-438E-B2D6-9BF043B36A2F}" dt="2023-03-09T15:56:25.082" v="6755" actId="9405"/>
          <ac:inkMkLst>
            <pc:docMk/>
            <pc:sldMk cId="4259825790" sldId="265"/>
            <ac:inkMk id="7" creationId="{72BA76DE-E4E0-47CE-A3E6-4708B6401A83}"/>
          </ac:inkMkLst>
        </pc:inkChg>
        <pc:inkChg chg="add del">
          <ac:chgData name="shreshth vashisht" userId="1ad5c172e9a7cf97" providerId="LiveId" clId="{862AA8D5-9932-438E-B2D6-9BF043B36A2F}" dt="2023-03-09T15:56:24.717" v="6754" actId="9405"/>
          <ac:inkMkLst>
            <pc:docMk/>
            <pc:sldMk cId="4259825790" sldId="265"/>
            <ac:inkMk id="9" creationId="{71D93CDB-3F30-480F-A9AE-85F770A9B305}"/>
          </ac:inkMkLst>
        </pc:inkChg>
        <pc:inkChg chg="add del">
          <ac:chgData name="shreshth vashisht" userId="1ad5c172e9a7cf97" providerId="LiveId" clId="{862AA8D5-9932-438E-B2D6-9BF043B36A2F}" dt="2023-03-09T15:56:24.381" v="6753" actId="9405"/>
          <ac:inkMkLst>
            <pc:docMk/>
            <pc:sldMk cId="4259825790" sldId="265"/>
            <ac:inkMk id="11" creationId="{9508AD06-8BE8-4A02-8C83-8E314904F52B}"/>
          </ac:inkMkLst>
        </pc:inkChg>
      </pc:sldChg>
      <pc:sldChg chg="addSp delSp modSp new mod modClrScheme chgLayout">
        <pc:chgData name="shreshth vashisht" userId="1ad5c172e9a7cf97" providerId="LiveId" clId="{862AA8D5-9932-438E-B2D6-9BF043B36A2F}" dt="2023-03-08T06:35:40.103" v="4454" actId="20577"/>
        <pc:sldMkLst>
          <pc:docMk/>
          <pc:sldMk cId="2979753280" sldId="266"/>
        </pc:sldMkLst>
        <pc:spChg chg="del mod ord">
          <ac:chgData name="shreshth vashisht" userId="1ad5c172e9a7cf97" providerId="LiveId" clId="{862AA8D5-9932-438E-B2D6-9BF043B36A2F}" dt="2023-03-08T06:17:53.336" v="4077" actId="700"/>
          <ac:spMkLst>
            <pc:docMk/>
            <pc:sldMk cId="2979753280" sldId="266"/>
            <ac:spMk id="2" creationId="{90AEDE7E-7B2F-488E-8A85-2F6874EB35D9}"/>
          </ac:spMkLst>
        </pc:spChg>
        <pc:spChg chg="del mod ord">
          <ac:chgData name="shreshth vashisht" userId="1ad5c172e9a7cf97" providerId="LiveId" clId="{862AA8D5-9932-438E-B2D6-9BF043B36A2F}" dt="2023-03-08T06:17:53.336" v="4077" actId="700"/>
          <ac:spMkLst>
            <pc:docMk/>
            <pc:sldMk cId="2979753280" sldId="266"/>
            <ac:spMk id="3" creationId="{5A0CF648-CD07-4177-94B6-7E12C1E7655E}"/>
          </ac:spMkLst>
        </pc:spChg>
        <pc:spChg chg="add mod ord">
          <ac:chgData name="shreshth vashisht" userId="1ad5c172e9a7cf97" providerId="LiveId" clId="{862AA8D5-9932-438E-B2D6-9BF043B36A2F}" dt="2023-03-08T06:18:09.166" v="4114" actId="20577"/>
          <ac:spMkLst>
            <pc:docMk/>
            <pc:sldMk cId="2979753280" sldId="266"/>
            <ac:spMk id="4" creationId="{88093F5E-26A9-40F8-9C77-C994FF3707E2}"/>
          </ac:spMkLst>
        </pc:spChg>
        <pc:spChg chg="add del mod ord">
          <ac:chgData name="shreshth vashisht" userId="1ad5c172e9a7cf97" providerId="LiveId" clId="{862AA8D5-9932-438E-B2D6-9BF043B36A2F}" dt="2023-03-08T06:18:32.930" v="4115" actId="1032"/>
          <ac:spMkLst>
            <pc:docMk/>
            <pc:sldMk cId="2979753280" sldId="266"/>
            <ac:spMk id="5" creationId="{E05CD213-6FB4-4089-9E1A-7D0ED9932BD4}"/>
          </ac:spMkLst>
        </pc:spChg>
        <pc:graphicFrameChg chg="add mod modGraphic">
          <ac:chgData name="shreshth vashisht" userId="1ad5c172e9a7cf97" providerId="LiveId" clId="{862AA8D5-9932-438E-B2D6-9BF043B36A2F}" dt="2023-03-08T06:35:40.103" v="4454" actId="20577"/>
          <ac:graphicFrameMkLst>
            <pc:docMk/>
            <pc:sldMk cId="2979753280" sldId="266"/>
            <ac:graphicFrameMk id="6" creationId="{52856CFD-0962-487C-9FA3-E5D661818EFA}"/>
          </ac:graphicFrameMkLst>
        </pc:graphicFrameChg>
      </pc:sldChg>
      <pc:sldChg chg="modSp add del mod">
        <pc:chgData name="shreshth vashisht" userId="1ad5c172e9a7cf97" providerId="LiveId" clId="{862AA8D5-9932-438E-B2D6-9BF043B36A2F}" dt="2023-03-08T12:44:55.611" v="4681" actId="2696"/>
        <pc:sldMkLst>
          <pc:docMk/>
          <pc:sldMk cId="2469206092" sldId="267"/>
        </pc:sldMkLst>
        <pc:spChg chg="mod">
          <ac:chgData name="shreshth vashisht" userId="1ad5c172e9a7cf97" providerId="LiveId" clId="{862AA8D5-9932-438E-B2D6-9BF043B36A2F}" dt="2023-03-08T12:44:44.983" v="4679" actId="21"/>
          <ac:spMkLst>
            <pc:docMk/>
            <pc:sldMk cId="2469206092" sldId="267"/>
            <ac:spMk id="6" creationId="{4E350566-22DD-46D4-8605-1B4AA0D5B2F2}"/>
          </ac:spMkLst>
        </pc:spChg>
      </pc:sldChg>
      <pc:sldChg chg="addSp modSp add mod ord">
        <pc:chgData name="shreshth vashisht" userId="1ad5c172e9a7cf97" providerId="LiveId" clId="{862AA8D5-9932-438E-B2D6-9BF043B36A2F}" dt="2023-03-08T12:44:49.929" v="4680"/>
        <pc:sldMkLst>
          <pc:docMk/>
          <pc:sldMk cId="3948978459" sldId="268"/>
        </pc:sldMkLst>
        <pc:spChg chg="mod">
          <ac:chgData name="shreshth vashisht" userId="1ad5c172e9a7cf97" providerId="LiveId" clId="{862AA8D5-9932-438E-B2D6-9BF043B36A2F}" dt="2023-03-08T12:44:49.929" v="4680"/>
          <ac:spMkLst>
            <pc:docMk/>
            <pc:sldMk cId="3948978459" sldId="268"/>
            <ac:spMk id="6" creationId="{4E350566-22DD-46D4-8605-1B4AA0D5B2F2}"/>
          </ac:spMkLst>
        </pc:spChg>
        <pc:picChg chg="add mod">
          <ac:chgData name="shreshth vashisht" userId="1ad5c172e9a7cf97" providerId="LiveId" clId="{862AA8D5-9932-438E-B2D6-9BF043B36A2F}" dt="2023-03-08T12:42:08.748" v="4669" actId="1076"/>
          <ac:picMkLst>
            <pc:docMk/>
            <pc:sldMk cId="3948978459" sldId="268"/>
            <ac:picMk id="3" creationId="{484E2D93-61CF-446C-8EF7-9302A00FFA36}"/>
          </ac:picMkLst>
        </pc:picChg>
        <pc:picChg chg="add mod">
          <ac:chgData name="shreshth vashisht" userId="1ad5c172e9a7cf97" providerId="LiveId" clId="{862AA8D5-9932-438E-B2D6-9BF043B36A2F}" dt="2023-03-08T12:43:40.028" v="4675" actId="14100"/>
          <ac:picMkLst>
            <pc:docMk/>
            <pc:sldMk cId="3948978459" sldId="268"/>
            <ac:picMk id="7" creationId="{E786E4C4-6457-42E3-93CA-1033AFEAEBBF}"/>
          </ac:picMkLst>
        </pc:picChg>
      </pc:sldChg>
      <pc:sldChg chg="addSp delSp modSp add mod">
        <pc:chgData name="shreshth vashisht" userId="1ad5c172e9a7cf97" providerId="LiveId" clId="{862AA8D5-9932-438E-B2D6-9BF043B36A2F}" dt="2023-03-09T15:57:02.895" v="6762" actId="9405"/>
        <pc:sldMkLst>
          <pc:docMk/>
          <pc:sldMk cId="3806684054" sldId="269"/>
        </pc:sldMkLst>
        <pc:spChg chg="mod">
          <ac:chgData name="shreshth vashisht" userId="1ad5c172e9a7cf97" providerId="LiveId" clId="{862AA8D5-9932-438E-B2D6-9BF043B36A2F}" dt="2023-03-08T12:44:33.306" v="4676" actId="20577"/>
          <ac:spMkLst>
            <pc:docMk/>
            <pc:sldMk cId="3806684054" sldId="269"/>
            <ac:spMk id="6" creationId="{4E350566-22DD-46D4-8605-1B4AA0D5B2F2}"/>
          </ac:spMkLst>
        </pc:spChg>
        <pc:grpChg chg="mod">
          <ac:chgData name="shreshth vashisht" userId="1ad5c172e9a7cf97" providerId="LiveId" clId="{862AA8D5-9932-438E-B2D6-9BF043B36A2F}" dt="2023-03-09T15:57:02.532" v="6761"/>
          <ac:grpSpMkLst>
            <pc:docMk/>
            <pc:sldMk cId="3806684054" sldId="269"/>
            <ac:grpSpMk id="4" creationId="{3F62DDD8-1904-4D2A-84CF-94655BE3B35F}"/>
          </ac:grpSpMkLst>
        </pc:grpChg>
        <pc:grpChg chg="mod">
          <ac:chgData name="shreshth vashisht" userId="1ad5c172e9a7cf97" providerId="LiveId" clId="{862AA8D5-9932-438E-B2D6-9BF043B36A2F}" dt="2023-03-08T12:39:30.569" v="4647"/>
          <ac:grpSpMkLst>
            <pc:docMk/>
            <pc:sldMk cId="3806684054" sldId="269"/>
            <ac:grpSpMk id="17" creationId="{49437C4F-F800-4A97-8AA3-521BAC4EAC0B}"/>
          </ac:grpSpMkLst>
        </pc:grpChg>
        <pc:grpChg chg="del mod">
          <ac:chgData name="shreshth vashisht" userId="1ad5c172e9a7cf97" providerId="LiveId" clId="{862AA8D5-9932-438E-B2D6-9BF043B36A2F}" dt="2023-03-08T12:39:40.315" v="4653"/>
          <ac:grpSpMkLst>
            <pc:docMk/>
            <pc:sldMk cId="3806684054" sldId="269"/>
            <ac:grpSpMk id="21" creationId="{27EE94E8-6152-44A4-A2CB-1AF6CA5A46E5}"/>
          </ac:grpSpMkLst>
        </pc:grpChg>
        <pc:grpChg chg="mod">
          <ac:chgData name="shreshth vashisht" userId="1ad5c172e9a7cf97" providerId="LiveId" clId="{862AA8D5-9932-438E-B2D6-9BF043B36A2F}" dt="2023-03-08T12:39:40.315" v="4653"/>
          <ac:grpSpMkLst>
            <pc:docMk/>
            <pc:sldMk cId="3806684054" sldId="269"/>
            <ac:grpSpMk id="23" creationId="{EF0B7969-E9D4-420A-B639-8121C9C84386}"/>
          </ac:grpSpMkLst>
        </pc:grpChg>
        <pc:graphicFrameChg chg="add del mod">
          <ac:chgData name="shreshth vashisht" userId="1ad5c172e9a7cf97" providerId="LiveId" clId="{862AA8D5-9932-438E-B2D6-9BF043B36A2F}" dt="2023-03-08T12:36:49.099" v="4623"/>
          <ac:graphicFrameMkLst>
            <pc:docMk/>
            <pc:sldMk cId="3806684054" sldId="269"/>
            <ac:graphicFrameMk id="2" creationId="{BDBFEF13-6BF4-4040-BB05-4023169F8223}"/>
          </ac:graphicFrameMkLst>
        </pc:graphicFrameChg>
        <pc:graphicFrameChg chg="add del mod">
          <ac:chgData name="shreshth vashisht" userId="1ad5c172e9a7cf97" providerId="LiveId" clId="{862AA8D5-9932-438E-B2D6-9BF043B36A2F}" dt="2023-03-08T12:37:00.664" v="4629" actId="478"/>
          <ac:graphicFrameMkLst>
            <pc:docMk/>
            <pc:sldMk cId="3806684054" sldId="269"/>
            <ac:graphicFrameMk id="3" creationId="{0EB4F59E-C6BB-40F4-B83A-C2103F58C569}"/>
          </ac:graphicFrameMkLst>
        </pc:graphicFrameChg>
        <pc:graphicFrameChg chg="add del mod">
          <ac:chgData name="shreshth vashisht" userId="1ad5c172e9a7cf97" providerId="LiveId" clId="{862AA8D5-9932-438E-B2D6-9BF043B36A2F}" dt="2023-03-08T12:37:11.668" v="4631" actId="478"/>
          <ac:graphicFrameMkLst>
            <pc:docMk/>
            <pc:sldMk cId="3806684054" sldId="269"/>
            <ac:graphicFrameMk id="4" creationId="{46A6F823-F73E-4E00-9496-0C039E6C5553}"/>
          </ac:graphicFrameMkLst>
        </pc:graphicFrameChg>
        <pc:picChg chg="add mod">
          <ac:chgData name="shreshth vashisht" userId="1ad5c172e9a7cf97" providerId="LiveId" clId="{862AA8D5-9932-438E-B2D6-9BF043B36A2F}" dt="2023-03-08T12:37:33.560" v="4635" actId="14100"/>
          <ac:picMkLst>
            <pc:docMk/>
            <pc:sldMk cId="3806684054" sldId="269"/>
            <ac:picMk id="8" creationId="{4285DF57-BB57-44F1-A961-6F5BE464A3E3}"/>
          </ac:picMkLst>
        </pc:picChg>
        <pc:picChg chg="add mod">
          <ac:chgData name="shreshth vashisht" userId="1ad5c172e9a7cf97" providerId="LiveId" clId="{862AA8D5-9932-438E-B2D6-9BF043B36A2F}" dt="2023-03-08T12:38:10.326" v="4639" actId="14100"/>
          <ac:picMkLst>
            <pc:docMk/>
            <pc:sldMk cId="3806684054" sldId="269"/>
            <ac:picMk id="10" creationId="{562EE926-FA72-4948-A27B-3B8E45CCBC6E}"/>
          </ac:picMkLst>
        </pc:picChg>
        <pc:inkChg chg="add del mod">
          <ac:chgData name="shreshth vashisht" userId="1ad5c172e9a7cf97" providerId="LiveId" clId="{862AA8D5-9932-438E-B2D6-9BF043B36A2F}" dt="2023-03-09T15:57:02.895" v="6762" actId="9405"/>
          <ac:inkMkLst>
            <pc:docMk/>
            <pc:sldMk cId="3806684054" sldId="269"/>
            <ac:inkMk id="2" creationId="{4B47F7CE-DF61-4FD7-970C-AF5A89FCE986}"/>
          </ac:inkMkLst>
        </pc:inkChg>
        <pc:inkChg chg="add del mod">
          <ac:chgData name="shreshth vashisht" userId="1ad5c172e9a7cf97" providerId="LiveId" clId="{862AA8D5-9932-438E-B2D6-9BF043B36A2F}" dt="2023-03-09T15:57:02.532" v="6761"/>
          <ac:inkMkLst>
            <pc:docMk/>
            <pc:sldMk cId="3806684054" sldId="269"/>
            <ac:inkMk id="3" creationId="{AD6F4A95-A27E-4DAB-AC68-39B8CFCFEE8D}"/>
          </ac:inkMkLst>
        </pc:inkChg>
        <pc:inkChg chg="add">
          <ac:chgData name="shreshth vashisht" userId="1ad5c172e9a7cf97" providerId="LiveId" clId="{862AA8D5-9932-438E-B2D6-9BF043B36A2F}" dt="2023-03-08T12:38:32.056" v="4640" actId="9405"/>
          <ac:inkMkLst>
            <pc:docMk/>
            <pc:sldMk cId="3806684054" sldId="269"/>
            <ac:inkMk id="11" creationId="{5D073767-CA90-4D5D-83F6-DC6AAD8EC5C9}"/>
          </ac:inkMkLst>
        </pc:inkChg>
        <pc:inkChg chg="add del">
          <ac:chgData name="shreshth vashisht" userId="1ad5c172e9a7cf97" providerId="LiveId" clId="{862AA8D5-9932-438E-B2D6-9BF043B36A2F}" dt="2023-03-08T12:38:40.874" v="4642" actId="9405"/>
          <ac:inkMkLst>
            <pc:docMk/>
            <pc:sldMk cId="3806684054" sldId="269"/>
            <ac:inkMk id="12" creationId="{568C2B23-8494-48F2-A8D7-BE6394F79FA6}"/>
          </ac:inkMkLst>
        </pc:inkChg>
        <pc:inkChg chg="add">
          <ac:chgData name="shreshth vashisht" userId="1ad5c172e9a7cf97" providerId="LiveId" clId="{862AA8D5-9932-438E-B2D6-9BF043B36A2F}" dt="2023-03-08T12:39:09.739" v="4643" actId="9405"/>
          <ac:inkMkLst>
            <pc:docMk/>
            <pc:sldMk cId="3806684054" sldId="269"/>
            <ac:inkMk id="13" creationId="{C76BBF60-EC3F-4B56-8791-6C911F658AB1}"/>
          </ac:inkMkLst>
        </pc:inkChg>
        <pc:inkChg chg="add">
          <ac:chgData name="shreshth vashisht" userId="1ad5c172e9a7cf97" providerId="LiveId" clId="{862AA8D5-9932-438E-B2D6-9BF043B36A2F}" dt="2023-03-08T12:39:24.123" v="4644" actId="9405"/>
          <ac:inkMkLst>
            <pc:docMk/>
            <pc:sldMk cId="3806684054" sldId="269"/>
            <ac:inkMk id="14" creationId="{7EB77C6C-76BC-4925-A2FC-B7C1CF66573B}"/>
          </ac:inkMkLst>
        </pc:inkChg>
        <pc:inkChg chg="add mod">
          <ac:chgData name="shreshth vashisht" userId="1ad5c172e9a7cf97" providerId="LiveId" clId="{862AA8D5-9932-438E-B2D6-9BF043B36A2F}" dt="2023-03-08T12:39:30.569" v="4647"/>
          <ac:inkMkLst>
            <pc:docMk/>
            <pc:sldMk cId="3806684054" sldId="269"/>
            <ac:inkMk id="15" creationId="{6BF87AD8-FA5F-43F8-8B39-BE5E349A7DD1}"/>
          </ac:inkMkLst>
        </pc:inkChg>
        <pc:inkChg chg="add mod">
          <ac:chgData name="shreshth vashisht" userId="1ad5c172e9a7cf97" providerId="LiveId" clId="{862AA8D5-9932-438E-B2D6-9BF043B36A2F}" dt="2023-03-08T12:39:30.569" v="4647"/>
          <ac:inkMkLst>
            <pc:docMk/>
            <pc:sldMk cId="3806684054" sldId="269"/>
            <ac:inkMk id="16" creationId="{C705A63F-6F32-420F-89F1-64FCD0827ACB}"/>
          </ac:inkMkLst>
        </pc:inkChg>
        <pc:inkChg chg="add">
          <ac:chgData name="shreshth vashisht" userId="1ad5c172e9a7cf97" providerId="LiveId" clId="{862AA8D5-9932-438E-B2D6-9BF043B36A2F}" dt="2023-03-08T12:39:33.025" v="4648" actId="9405"/>
          <ac:inkMkLst>
            <pc:docMk/>
            <pc:sldMk cId="3806684054" sldId="269"/>
            <ac:inkMk id="18" creationId="{AEC7C638-F8C4-4295-BA7B-AF9B8F2BBF8C}"/>
          </ac:inkMkLst>
        </pc:inkChg>
        <pc:inkChg chg="add mod">
          <ac:chgData name="shreshth vashisht" userId="1ad5c172e9a7cf97" providerId="LiveId" clId="{862AA8D5-9932-438E-B2D6-9BF043B36A2F}" dt="2023-03-08T12:39:40.315" v="4653"/>
          <ac:inkMkLst>
            <pc:docMk/>
            <pc:sldMk cId="3806684054" sldId="269"/>
            <ac:inkMk id="19" creationId="{C5129B50-CB92-4A9B-9AEA-AE8F7D312201}"/>
          </ac:inkMkLst>
        </pc:inkChg>
        <pc:inkChg chg="add mod">
          <ac:chgData name="shreshth vashisht" userId="1ad5c172e9a7cf97" providerId="LiveId" clId="{862AA8D5-9932-438E-B2D6-9BF043B36A2F}" dt="2023-03-08T12:39:40.315" v="4653"/>
          <ac:inkMkLst>
            <pc:docMk/>
            <pc:sldMk cId="3806684054" sldId="269"/>
            <ac:inkMk id="20" creationId="{9108B833-861A-424C-A0AF-DC3B347B1BC5}"/>
          </ac:inkMkLst>
        </pc:inkChg>
        <pc:inkChg chg="add mod">
          <ac:chgData name="shreshth vashisht" userId="1ad5c172e9a7cf97" providerId="LiveId" clId="{862AA8D5-9932-438E-B2D6-9BF043B36A2F}" dt="2023-03-08T12:39:40.315" v="4653"/>
          <ac:inkMkLst>
            <pc:docMk/>
            <pc:sldMk cId="3806684054" sldId="269"/>
            <ac:inkMk id="22" creationId="{056DBE6E-7B07-4E50-9167-34B2277270ED}"/>
          </ac:inkMkLst>
        </pc:inkChg>
        <pc:inkChg chg="add">
          <ac:chgData name="shreshth vashisht" userId="1ad5c172e9a7cf97" providerId="LiveId" clId="{862AA8D5-9932-438E-B2D6-9BF043B36A2F}" dt="2023-03-08T12:39:43.074" v="4654" actId="9405"/>
          <ac:inkMkLst>
            <pc:docMk/>
            <pc:sldMk cId="3806684054" sldId="269"/>
            <ac:inkMk id="24" creationId="{A78B2BCD-EB18-4432-BA1F-AEB2CABC0704}"/>
          </ac:inkMkLst>
        </pc:inkChg>
        <pc:inkChg chg="add">
          <ac:chgData name="shreshth vashisht" userId="1ad5c172e9a7cf97" providerId="LiveId" clId="{862AA8D5-9932-438E-B2D6-9BF043B36A2F}" dt="2023-03-08T12:39:45.584" v="4655" actId="9405"/>
          <ac:inkMkLst>
            <pc:docMk/>
            <pc:sldMk cId="3806684054" sldId="269"/>
            <ac:inkMk id="25" creationId="{2BC0AA87-D118-44A5-BF92-6819B439660A}"/>
          </ac:inkMkLst>
        </pc:inkChg>
        <pc:inkChg chg="add">
          <ac:chgData name="shreshth vashisht" userId="1ad5c172e9a7cf97" providerId="LiveId" clId="{862AA8D5-9932-438E-B2D6-9BF043B36A2F}" dt="2023-03-08T12:39:48.173" v="4656" actId="9405"/>
          <ac:inkMkLst>
            <pc:docMk/>
            <pc:sldMk cId="3806684054" sldId="269"/>
            <ac:inkMk id="26" creationId="{9C601F63-2003-4877-9BF6-E36A728673E1}"/>
          </ac:inkMkLst>
        </pc:inkChg>
        <pc:inkChg chg="add">
          <ac:chgData name="shreshth vashisht" userId="1ad5c172e9a7cf97" providerId="LiveId" clId="{862AA8D5-9932-438E-B2D6-9BF043B36A2F}" dt="2023-03-08T12:39:50.392" v="4657" actId="9405"/>
          <ac:inkMkLst>
            <pc:docMk/>
            <pc:sldMk cId="3806684054" sldId="269"/>
            <ac:inkMk id="27" creationId="{434B1BC6-DA6C-4680-8C45-A63C2F90D3D2}"/>
          </ac:inkMkLst>
        </pc:inkChg>
        <pc:inkChg chg="add">
          <ac:chgData name="shreshth vashisht" userId="1ad5c172e9a7cf97" providerId="LiveId" clId="{862AA8D5-9932-438E-B2D6-9BF043B36A2F}" dt="2023-03-08T12:39:53.339" v="4658" actId="9405"/>
          <ac:inkMkLst>
            <pc:docMk/>
            <pc:sldMk cId="3806684054" sldId="269"/>
            <ac:inkMk id="28" creationId="{061C0A14-9B1A-466E-834C-84CC59AF7AF7}"/>
          </ac:inkMkLst>
        </pc:inkChg>
      </pc:sldChg>
      <pc:sldChg chg="addSp delSp modSp new mod modClrScheme chgLayout">
        <pc:chgData name="shreshth vashisht" userId="1ad5c172e9a7cf97" providerId="LiveId" clId="{862AA8D5-9932-438E-B2D6-9BF043B36A2F}" dt="2023-03-08T12:46:28.900" v="4715" actId="478"/>
        <pc:sldMkLst>
          <pc:docMk/>
          <pc:sldMk cId="2695647672" sldId="270"/>
        </pc:sldMkLst>
        <pc:spChg chg="mod ord">
          <ac:chgData name="shreshth vashisht" userId="1ad5c172e9a7cf97" providerId="LiveId" clId="{862AA8D5-9932-438E-B2D6-9BF043B36A2F}" dt="2023-03-08T12:46:25.697" v="4714" actId="700"/>
          <ac:spMkLst>
            <pc:docMk/>
            <pc:sldMk cId="2695647672" sldId="270"/>
            <ac:spMk id="2" creationId="{2AD9D7EB-E3EC-475A-94DA-22D5C5BEB931}"/>
          </ac:spMkLst>
        </pc:spChg>
        <pc:spChg chg="del mod ord">
          <ac:chgData name="shreshth vashisht" userId="1ad5c172e9a7cf97" providerId="LiveId" clId="{862AA8D5-9932-438E-B2D6-9BF043B36A2F}" dt="2023-03-08T12:46:25.697" v="4714" actId="700"/>
          <ac:spMkLst>
            <pc:docMk/>
            <pc:sldMk cId="2695647672" sldId="270"/>
            <ac:spMk id="3" creationId="{B9F8D695-59BB-4AA0-9F95-6124A2AF9265}"/>
          </ac:spMkLst>
        </pc:spChg>
        <pc:spChg chg="add del mod ord">
          <ac:chgData name="shreshth vashisht" userId="1ad5c172e9a7cf97" providerId="LiveId" clId="{862AA8D5-9932-438E-B2D6-9BF043B36A2F}" dt="2023-03-08T12:46:28.900" v="4715" actId="478"/>
          <ac:spMkLst>
            <pc:docMk/>
            <pc:sldMk cId="2695647672" sldId="270"/>
            <ac:spMk id="4" creationId="{009E4B5E-FF43-4F88-9B2E-8643D5D70721}"/>
          </ac:spMkLst>
        </pc:spChg>
      </pc:sldChg>
      <pc:sldChg chg="addSp delSp modSp new mod modClrScheme chgLayout">
        <pc:chgData name="shreshth vashisht" userId="1ad5c172e9a7cf97" providerId="LiveId" clId="{862AA8D5-9932-438E-B2D6-9BF043B36A2F}" dt="2023-03-14T05:28:02.035" v="12312" actId="20577"/>
        <pc:sldMkLst>
          <pc:docMk/>
          <pc:sldMk cId="1256234960" sldId="271"/>
        </pc:sldMkLst>
        <pc:spChg chg="del mod ord">
          <ac:chgData name="shreshth vashisht" userId="1ad5c172e9a7cf97" providerId="LiveId" clId="{862AA8D5-9932-438E-B2D6-9BF043B36A2F}" dt="2023-03-08T12:46:35.113" v="4717" actId="700"/>
          <ac:spMkLst>
            <pc:docMk/>
            <pc:sldMk cId="1256234960" sldId="271"/>
            <ac:spMk id="2" creationId="{C07E3839-264A-4B53-B6F3-3910251ADB9B}"/>
          </ac:spMkLst>
        </pc:spChg>
        <pc:spChg chg="del mod ord">
          <ac:chgData name="shreshth vashisht" userId="1ad5c172e9a7cf97" providerId="LiveId" clId="{862AA8D5-9932-438E-B2D6-9BF043B36A2F}" dt="2023-03-08T12:46:35.113" v="4717" actId="700"/>
          <ac:spMkLst>
            <pc:docMk/>
            <pc:sldMk cId="1256234960" sldId="271"/>
            <ac:spMk id="3" creationId="{24E0440C-54C3-4E19-95E5-216FB43C202E}"/>
          </ac:spMkLst>
        </pc:spChg>
        <pc:spChg chg="add mod ord">
          <ac:chgData name="shreshth vashisht" userId="1ad5c172e9a7cf97" providerId="LiveId" clId="{862AA8D5-9932-438E-B2D6-9BF043B36A2F}" dt="2023-03-08T12:46:53.673" v="4777" actId="20577"/>
          <ac:spMkLst>
            <pc:docMk/>
            <pc:sldMk cId="1256234960" sldId="271"/>
            <ac:spMk id="4" creationId="{B2DD72DC-63E8-431E-B8A2-BC52804B7367}"/>
          </ac:spMkLst>
        </pc:spChg>
        <pc:spChg chg="add mod ord">
          <ac:chgData name="shreshth vashisht" userId="1ad5c172e9a7cf97" providerId="LiveId" clId="{862AA8D5-9932-438E-B2D6-9BF043B36A2F}" dt="2023-03-14T05:28:02.035" v="12312" actId="20577"/>
          <ac:spMkLst>
            <pc:docMk/>
            <pc:sldMk cId="1256234960" sldId="271"/>
            <ac:spMk id="5" creationId="{6A2CB062-5E19-44F5-9D40-DD6F06A77A6F}"/>
          </ac:spMkLst>
        </pc:spChg>
        <pc:picChg chg="add mod">
          <ac:chgData name="shreshth vashisht" userId="1ad5c172e9a7cf97" providerId="LiveId" clId="{862AA8D5-9932-438E-B2D6-9BF043B36A2F}" dt="2023-03-08T13:04:14.498" v="4783" actId="14100"/>
          <ac:picMkLst>
            <pc:docMk/>
            <pc:sldMk cId="1256234960" sldId="271"/>
            <ac:picMk id="7" creationId="{321F432E-8E11-4E19-A6D0-7D47856E74BF}"/>
          </ac:picMkLst>
        </pc:picChg>
      </pc:sldChg>
      <pc:sldChg chg="addSp delSp modSp new mod modClrScheme chgLayout">
        <pc:chgData name="shreshth vashisht" userId="1ad5c172e9a7cf97" providerId="LiveId" clId="{862AA8D5-9932-438E-B2D6-9BF043B36A2F}" dt="2023-03-08T13:14:32.400" v="5117" actId="1037"/>
        <pc:sldMkLst>
          <pc:docMk/>
          <pc:sldMk cId="3354691610" sldId="272"/>
        </pc:sldMkLst>
        <pc:spChg chg="del">
          <ac:chgData name="shreshth vashisht" userId="1ad5c172e9a7cf97" providerId="LiveId" clId="{862AA8D5-9932-438E-B2D6-9BF043B36A2F}" dt="2023-03-08T13:06:02.860" v="4788" actId="478"/>
          <ac:spMkLst>
            <pc:docMk/>
            <pc:sldMk cId="3354691610" sldId="272"/>
            <ac:spMk id="2" creationId="{9B883BC2-D59B-41D3-8226-B37BA72B46E6}"/>
          </ac:spMkLst>
        </pc:spChg>
        <pc:spChg chg="del">
          <ac:chgData name="shreshth vashisht" userId="1ad5c172e9a7cf97" providerId="LiveId" clId="{862AA8D5-9932-438E-B2D6-9BF043B36A2F}" dt="2023-03-08T13:06:11.573" v="4789" actId="700"/>
          <ac:spMkLst>
            <pc:docMk/>
            <pc:sldMk cId="3354691610" sldId="272"/>
            <ac:spMk id="3" creationId="{0A13A21B-25B0-40BD-ABFD-03794913356A}"/>
          </ac:spMkLst>
        </pc:spChg>
        <pc:spChg chg="add mod">
          <ac:chgData name="shreshth vashisht" userId="1ad5c172e9a7cf97" providerId="LiveId" clId="{862AA8D5-9932-438E-B2D6-9BF043B36A2F}" dt="2023-03-08T13:12:21.760" v="5080" actId="20577"/>
          <ac:spMkLst>
            <pc:docMk/>
            <pc:sldMk cId="3354691610" sldId="272"/>
            <ac:spMk id="4" creationId="{7C3875A4-78CA-4247-8BF1-2C954B9EEE8E}"/>
          </ac:spMkLst>
        </pc:spChg>
        <pc:spChg chg="add mod">
          <ac:chgData name="shreshth vashisht" userId="1ad5c172e9a7cf97" providerId="LiveId" clId="{862AA8D5-9932-438E-B2D6-9BF043B36A2F}" dt="2023-03-08T13:14:04.231" v="5084"/>
          <ac:spMkLst>
            <pc:docMk/>
            <pc:sldMk cId="3354691610" sldId="272"/>
            <ac:spMk id="7" creationId="{3716F191-F815-4061-818D-BD97416D613F}"/>
          </ac:spMkLst>
        </pc:spChg>
        <pc:spChg chg="add mod">
          <ac:chgData name="shreshth vashisht" userId="1ad5c172e9a7cf97" providerId="LiveId" clId="{862AA8D5-9932-438E-B2D6-9BF043B36A2F}" dt="2023-03-08T13:14:32.400" v="5117" actId="1037"/>
          <ac:spMkLst>
            <pc:docMk/>
            <pc:sldMk cId="3354691610" sldId="272"/>
            <ac:spMk id="10" creationId="{9EDD5C1D-D252-490F-B233-44E01B3C2EB9}"/>
          </ac:spMkLst>
        </pc:spChg>
        <pc:picChg chg="add del mod">
          <ac:chgData name="shreshth vashisht" userId="1ad5c172e9a7cf97" providerId="LiveId" clId="{862AA8D5-9932-438E-B2D6-9BF043B36A2F}" dt="2023-03-08T13:07:40.008" v="4791" actId="478"/>
          <ac:picMkLst>
            <pc:docMk/>
            <pc:sldMk cId="3354691610" sldId="272"/>
            <ac:picMk id="1026" creationId="{1EAF8545-C906-4DD9-86FF-297B7E7057C4}"/>
          </ac:picMkLst>
        </pc:picChg>
        <pc:picChg chg="add del">
          <ac:chgData name="shreshth vashisht" userId="1ad5c172e9a7cf97" providerId="LiveId" clId="{862AA8D5-9932-438E-B2D6-9BF043B36A2F}" dt="2023-03-08T13:07:40.008" v="4791" actId="478"/>
          <ac:picMkLst>
            <pc:docMk/>
            <pc:sldMk cId="3354691610" sldId="272"/>
            <ac:picMk id="1028" creationId="{ACB67C49-754D-4A93-A771-8C3CB0189626}"/>
          </ac:picMkLst>
        </pc:picChg>
        <pc:picChg chg="add mod">
          <ac:chgData name="shreshth vashisht" userId="1ad5c172e9a7cf97" providerId="LiveId" clId="{862AA8D5-9932-438E-B2D6-9BF043B36A2F}" dt="2023-03-08T13:08:30.737" v="4802" actId="1076"/>
          <ac:picMkLst>
            <pc:docMk/>
            <pc:sldMk cId="3354691610" sldId="272"/>
            <ac:picMk id="1030" creationId="{4A6744B6-2FEB-4051-A3BF-9B881333B32C}"/>
          </ac:picMkLst>
        </pc:picChg>
        <pc:picChg chg="add mod">
          <ac:chgData name="shreshth vashisht" userId="1ad5c172e9a7cf97" providerId="LiveId" clId="{862AA8D5-9932-438E-B2D6-9BF043B36A2F}" dt="2023-03-08T13:08:27.867" v="4801" actId="1076"/>
          <ac:picMkLst>
            <pc:docMk/>
            <pc:sldMk cId="3354691610" sldId="272"/>
            <ac:picMk id="1032" creationId="{E9D68C6F-A436-42E5-B808-D05BC5879795}"/>
          </ac:picMkLst>
        </pc:picChg>
        <pc:inkChg chg="add del">
          <ac:chgData name="shreshth vashisht" userId="1ad5c172e9a7cf97" providerId="LiveId" clId="{862AA8D5-9932-438E-B2D6-9BF043B36A2F}" dt="2023-03-08T13:13:30.254" v="5082" actId="9405"/>
          <ac:inkMkLst>
            <pc:docMk/>
            <pc:sldMk cId="3354691610" sldId="272"/>
            <ac:inkMk id="5" creationId="{C83187FE-4915-4397-9A46-0F7B46233F60}"/>
          </ac:inkMkLst>
        </pc:inkChg>
        <pc:inkChg chg="add del">
          <ac:chgData name="shreshth vashisht" userId="1ad5c172e9a7cf97" providerId="LiveId" clId="{862AA8D5-9932-438E-B2D6-9BF043B36A2F}" dt="2023-03-08T13:14:04.231" v="5084"/>
          <ac:inkMkLst>
            <pc:docMk/>
            <pc:sldMk cId="3354691610" sldId="272"/>
            <ac:inkMk id="6" creationId="{9D5CFBB9-AC27-4F3A-9997-997BAECCE3F4}"/>
          </ac:inkMkLst>
        </pc:inkChg>
        <pc:inkChg chg="add">
          <ac:chgData name="shreshth vashisht" userId="1ad5c172e9a7cf97" providerId="LiveId" clId="{862AA8D5-9932-438E-B2D6-9BF043B36A2F}" dt="2023-03-08T13:14:06.177" v="5085" actId="9405"/>
          <ac:inkMkLst>
            <pc:docMk/>
            <pc:sldMk cId="3354691610" sldId="272"/>
            <ac:inkMk id="8" creationId="{A000A66A-F56B-4FBF-9537-67032C39A367}"/>
          </ac:inkMkLst>
        </pc:inkChg>
        <pc:inkChg chg="add del">
          <ac:chgData name="shreshth vashisht" userId="1ad5c172e9a7cf97" providerId="LiveId" clId="{862AA8D5-9932-438E-B2D6-9BF043B36A2F}" dt="2023-03-08T13:14:17.948" v="5087"/>
          <ac:inkMkLst>
            <pc:docMk/>
            <pc:sldMk cId="3354691610" sldId="272"/>
            <ac:inkMk id="9" creationId="{3F4C0F2D-E0C4-4AC0-B65A-04268A6E21F9}"/>
          </ac:inkMkLst>
        </pc:inkChg>
        <pc:inkChg chg="add del">
          <ac:chgData name="shreshth vashisht" userId="1ad5c172e9a7cf97" providerId="LiveId" clId="{862AA8D5-9932-438E-B2D6-9BF043B36A2F}" dt="2023-03-08T13:14:22.129" v="5089" actId="9405"/>
          <ac:inkMkLst>
            <pc:docMk/>
            <pc:sldMk cId="3354691610" sldId="272"/>
            <ac:inkMk id="11" creationId="{744FF2FE-738F-4C59-AC9B-E8E1E0C5AEA6}"/>
          </ac:inkMkLst>
        </pc:inkChg>
        <pc:inkChg chg="add del">
          <ac:chgData name="shreshth vashisht" userId="1ad5c172e9a7cf97" providerId="LiveId" clId="{862AA8D5-9932-438E-B2D6-9BF043B36A2F}" dt="2023-03-08T13:14:25.330" v="5091" actId="9405"/>
          <ac:inkMkLst>
            <pc:docMk/>
            <pc:sldMk cId="3354691610" sldId="272"/>
            <ac:inkMk id="12" creationId="{D0925A65-3006-4E09-BFB2-5DA7A54A99BD}"/>
          </ac:inkMkLst>
        </pc:inkChg>
      </pc:sldChg>
      <pc:sldChg chg="addSp delSp modSp add mod ord">
        <pc:chgData name="shreshth vashisht" userId="1ad5c172e9a7cf97" providerId="LiveId" clId="{862AA8D5-9932-438E-B2D6-9BF043B36A2F}" dt="2023-03-12T14:40:53.135" v="7705" actId="732"/>
        <pc:sldMkLst>
          <pc:docMk/>
          <pc:sldMk cId="541745999" sldId="273"/>
        </pc:sldMkLst>
        <pc:spChg chg="mod">
          <ac:chgData name="shreshth vashisht" userId="1ad5c172e9a7cf97" providerId="LiveId" clId="{862AA8D5-9932-438E-B2D6-9BF043B36A2F}" dt="2023-03-08T13:29:52.563" v="5160" actId="20577"/>
          <ac:spMkLst>
            <pc:docMk/>
            <pc:sldMk cId="541745999" sldId="273"/>
            <ac:spMk id="4" creationId="{56808634-77B2-42C3-ABF9-E241B5F68149}"/>
          </ac:spMkLst>
        </pc:spChg>
        <pc:spChg chg="mod">
          <ac:chgData name="shreshth vashisht" userId="1ad5c172e9a7cf97" providerId="LiveId" clId="{862AA8D5-9932-438E-B2D6-9BF043B36A2F}" dt="2023-03-08T13:36:28.157" v="5198" actId="1076"/>
          <ac:spMkLst>
            <pc:docMk/>
            <pc:sldMk cId="541745999" sldId="273"/>
            <ac:spMk id="5" creationId="{1987E2FC-EECC-4BCC-BC20-BE3DB0361048}"/>
          </ac:spMkLst>
        </pc:spChg>
        <pc:picChg chg="add mod">
          <ac:chgData name="shreshth vashisht" userId="1ad5c172e9a7cf97" providerId="LiveId" clId="{862AA8D5-9932-438E-B2D6-9BF043B36A2F}" dt="2023-03-08T13:37:02.687" v="5202" actId="1076"/>
          <ac:picMkLst>
            <pc:docMk/>
            <pc:sldMk cId="541745999" sldId="273"/>
            <ac:picMk id="3" creationId="{5E66F26A-B220-4438-8981-30BD18F9CE84}"/>
          </ac:picMkLst>
        </pc:picChg>
        <pc:picChg chg="del">
          <ac:chgData name="shreshth vashisht" userId="1ad5c172e9a7cf97" providerId="LiveId" clId="{862AA8D5-9932-438E-B2D6-9BF043B36A2F}" dt="2023-03-08T13:36:36.170" v="5199" actId="478"/>
          <ac:picMkLst>
            <pc:docMk/>
            <pc:sldMk cId="541745999" sldId="273"/>
            <ac:picMk id="7" creationId="{08A33EAE-BB6E-4E85-9E80-85B8D4B9C153}"/>
          </ac:picMkLst>
        </pc:picChg>
        <pc:picChg chg="del mod">
          <ac:chgData name="shreshth vashisht" userId="1ad5c172e9a7cf97" providerId="LiveId" clId="{862AA8D5-9932-438E-B2D6-9BF043B36A2F}" dt="2023-03-08T13:36:08.655" v="5188" actId="478"/>
          <ac:picMkLst>
            <pc:docMk/>
            <pc:sldMk cId="541745999" sldId="273"/>
            <ac:picMk id="1028" creationId="{A647A115-721D-4F18-A292-62EB99DEB5AB}"/>
          </ac:picMkLst>
        </pc:picChg>
        <pc:picChg chg="add del mod">
          <ac:chgData name="shreshth vashisht" userId="1ad5c172e9a7cf97" providerId="LiveId" clId="{862AA8D5-9932-438E-B2D6-9BF043B36A2F}" dt="2023-03-08T13:36:00.785" v="5185"/>
          <ac:picMkLst>
            <pc:docMk/>
            <pc:sldMk cId="541745999" sldId="273"/>
            <ac:picMk id="2050" creationId="{B28F9953-F119-47F2-8C97-3B7FFDBBB04E}"/>
          </ac:picMkLst>
        </pc:picChg>
        <pc:picChg chg="add del">
          <ac:chgData name="shreshth vashisht" userId="1ad5c172e9a7cf97" providerId="LiveId" clId="{862AA8D5-9932-438E-B2D6-9BF043B36A2F}" dt="2023-03-08T13:36:08.655" v="5188" actId="478"/>
          <ac:picMkLst>
            <pc:docMk/>
            <pc:sldMk cId="541745999" sldId="273"/>
            <ac:picMk id="2052" creationId="{B9ADDF4B-EDE5-494E-ACF0-BA32D9D67A82}"/>
          </ac:picMkLst>
        </pc:picChg>
        <pc:picChg chg="add mod">
          <ac:chgData name="shreshth vashisht" userId="1ad5c172e9a7cf97" providerId="LiveId" clId="{862AA8D5-9932-438E-B2D6-9BF043B36A2F}" dt="2023-03-12T14:40:53.135" v="7705" actId="732"/>
          <ac:picMkLst>
            <pc:docMk/>
            <pc:sldMk cId="541745999" sldId="273"/>
            <ac:picMk id="2054" creationId="{1DED9B3F-5779-4512-8FBF-6F350F6181AD}"/>
          </ac:picMkLst>
        </pc:picChg>
      </pc:sldChg>
      <pc:sldChg chg="addSp delSp modSp new mod modClrScheme chgLayout">
        <pc:chgData name="shreshth vashisht" userId="1ad5c172e9a7cf97" providerId="LiveId" clId="{862AA8D5-9932-438E-B2D6-9BF043B36A2F}" dt="2023-03-09T13:19:33.900" v="5722" actId="9405"/>
        <pc:sldMkLst>
          <pc:docMk/>
          <pc:sldMk cId="3788050993" sldId="274"/>
        </pc:sldMkLst>
        <pc:spChg chg="del">
          <ac:chgData name="shreshth vashisht" userId="1ad5c172e9a7cf97" providerId="LiveId" clId="{862AA8D5-9932-438E-B2D6-9BF043B36A2F}" dt="2023-03-08T13:49:20.750" v="5228" actId="700"/>
          <ac:spMkLst>
            <pc:docMk/>
            <pc:sldMk cId="3788050993" sldId="274"/>
            <ac:spMk id="2" creationId="{0638B235-EDD2-45D1-91B7-D26695AEABC7}"/>
          </ac:spMkLst>
        </pc:spChg>
        <pc:spChg chg="del">
          <ac:chgData name="shreshth vashisht" userId="1ad5c172e9a7cf97" providerId="LiveId" clId="{862AA8D5-9932-438E-B2D6-9BF043B36A2F}" dt="2023-03-08T13:49:20.750" v="5228" actId="700"/>
          <ac:spMkLst>
            <pc:docMk/>
            <pc:sldMk cId="3788050993" sldId="274"/>
            <ac:spMk id="3" creationId="{F547DF9F-9EE3-4EC0-8897-93BEC257FB69}"/>
          </ac:spMkLst>
        </pc:spChg>
        <pc:spChg chg="add mod ord">
          <ac:chgData name="shreshth vashisht" userId="1ad5c172e9a7cf97" providerId="LiveId" clId="{862AA8D5-9932-438E-B2D6-9BF043B36A2F}" dt="2023-03-09T13:17:34.425" v="5541" actId="20577"/>
          <ac:spMkLst>
            <pc:docMk/>
            <pc:sldMk cId="3788050993" sldId="274"/>
            <ac:spMk id="4" creationId="{AECBFB93-E4F5-442F-84DE-E2125EF3859A}"/>
          </ac:spMkLst>
        </pc:spChg>
        <pc:spChg chg="add mod">
          <ac:chgData name="shreshth vashisht" userId="1ad5c172e9a7cf97" providerId="LiveId" clId="{862AA8D5-9932-438E-B2D6-9BF043B36A2F}" dt="2023-03-09T13:17:11.245" v="5511" actId="1076"/>
          <ac:spMkLst>
            <pc:docMk/>
            <pc:sldMk cId="3788050993" sldId="274"/>
            <ac:spMk id="6" creationId="{E1D4F626-2422-4C33-98EA-87091B962BD4}"/>
          </ac:spMkLst>
        </pc:spChg>
        <pc:spChg chg="add mod">
          <ac:chgData name="shreshth vashisht" userId="1ad5c172e9a7cf97" providerId="LiveId" clId="{862AA8D5-9932-438E-B2D6-9BF043B36A2F}" dt="2023-03-09T13:19:10.230" v="5716"/>
          <ac:spMkLst>
            <pc:docMk/>
            <pc:sldMk cId="3788050993" sldId="274"/>
            <ac:spMk id="15" creationId="{8BB8A667-90F4-4ACF-9B4D-BE713B75B364}"/>
          </ac:spMkLst>
        </pc:spChg>
        <pc:spChg chg="add mod">
          <ac:chgData name="shreshth vashisht" userId="1ad5c172e9a7cf97" providerId="LiveId" clId="{862AA8D5-9932-438E-B2D6-9BF043B36A2F}" dt="2023-03-09T13:19:30.923" v="5720"/>
          <ac:spMkLst>
            <pc:docMk/>
            <pc:sldMk cId="3788050993" sldId="274"/>
            <ac:spMk id="18" creationId="{E62C5268-7A77-4DB8-84BE-42F94FD481C8}"/>
          </ac:spMkLst>
        </pc:spChg>
        <pc:picChg chg="add mod">
          <ac:chgData name="shreshth vashisht" userId="1ad5c172e9a7cf97" providerId="LiveId" clId="{862AA8D5-9932-438E-B2D6-9BF043B36A2F}" dt="2023-03-09T13:17:02.991" v="5509" actId="1076"/>
          <ac:picMkLst>
            <pc:docMk/>
            <pc:sldMk cId="3788050993" sldId="274"/>
            <ac:picMk id="3" creationId="{334C0E43-BA49-40EF-B3BE-F01B1B2E09BB}"/>
          </ac:picMkLst>
        </pc:picChg>
        <pc:picChg chg="add mod">
          <ac:chgData name="shreshth vashisht" userId="1ad5c172e9a7cf97" providerId="LiveId" clId="{862AA8D5-9932-438E-B2D6-9BF043B36A2F}" dt="2023-03-09T13:17:06.486" v="5510" actId="1076"/>
          <ac:picMkLst>
            <pc:docMk/>
            <pc:sldMk cId="3788050993" sldId="274"/>
            <ac:picMk id="5" creationId="{5F51F3CD-1877-4F8F-810F-1CCFC8E24410}"/>
          </ac:picMkLst>
        </pc:picChg>
        <pc:inkChg chg="add del">
          <ac:chgData name="shreshth vashisht" userId="1ad5c172e9a7cf97" providerId="LiveId" clId="{862AA8D5-9932-438E-B2D6-9BF043B36A2F}" dt="2023-03-09T13:19:02.063" v="5714" actId="9405"/>
          <ac:inkMkLst>
            <pc:docMk/>
            <pc:sldMk cId="3788050993" sldId="274"/>
            <ac:inkMk id="13" creationId="{2346EEBE-B4A0-4D7D-A470-81F1CED43462}"/>
          </ac:inkMkLst>
        </pc:inkChg>
        <pc:inkChg chg="add del">
          <ac:chgData name="shreshth vashisht" userId="1ad5c172e9a7cf97" providerId="LiveId" clId="{862AA8D5-9932-438E-B2D6-9BF043B36A2F}" dt="2023-03-09T13:19:10.230" v="5716"/>
          <ac:inkMkLst>
            <pc:docMk/>
            <pc:sldMk cId="3788050993" sldId="274"/>
            <ac:inkMk id="14" creationId="{179CA2DE-8C84-42AF-BF11-C9471C9AC8C7}"/>
          </ac:inkMkLst>
        </pc:inkChg>
        <pc:inkChg chg="add del">
          <ac:chgData name="shreshth vashisht" userId="1ad5c172e9a7cf97" providerId="LiveId" clId="{862AA8D5-9932-438E-B2D6-9BF043B36A2F}" dt="2023-03-09T13:19:14.433" v="5718" actId="9405"/>
          <ac:inkMkLst>
            <pc:docMk/>
            <pc:sldMk cId="3788050993" sldId="274"/>
            <ac:inkMk id="16" creationId="{7302F6A4-5C62-4422-AAE1-FBE3C94CCE34}"/>
          </ac:inkMkLst>
        </pc:inkChg>
        <pc:inkChg chg="add del">
          <ac:chgData name="shreshth vashisht" userId="1ad5c172e9a7cf97" providerId="LiveId" clId="{862AA8D5-9932-438E-B2D6-9BF043B36A2F}" dt="2023-03-09T13:19:30.923" v="5720"/>
          <ac:inkMkLst>
            <pc:docMk/>
            <pc:sldMk cId="3788050993" sldId="274"/>
            <ac:inkMk id="17" creationId="{D2ED160C-5D98-4EF8-A641-6BECD84F7779}"/>
          </ac:inkMkLst>
        </pc:inkChg>
        <pc:inkChg chg="add del">
          <ac:chgData name="shreshth vashisht" userId="1ad5c172e9a7cf97" providerId="LiveId" clId="{862AA8D5-9932-438E-B2D6-9BF043B36A2F}" dt="2023-03-09T13:19:33.900" v="5722" actId="9405"/>
          <ac:inkMkLst>
            <pc:docMk/>
            <pc:sldMk cId="3788050993" sldId="274"/>
            <ac:inkMk id="19" creationId="{7783DC67-3DF3-445E-AEE5-35AA820BDB8D}"/>
          </ac:inkMkLst>
        </pc:inkChg>
        <pc:cxnChg chg="add mod">
          <ac:chgData name="shreshth vashisht" userId="1ad5c172e9a7cf97" providerId="LiveId" clId="{862AA8D5-9932-438E-B2D6-9BF043B36A2F}" dt="2023-03-09T13:18:26.356" v="5547" actId="1076"/>
          <ac:cxnSpMkLst>
            <pc:docMk/>
            <pc:sldMk cId="3788050993" sldId="274"/>
            <ac:cxnSpMk id="8" creationId="{5F66B70C-2605-4688-B527-69E58C6FD301}"/>
          </ac:cxnSpMkLst>
        </pc:cxnChg>
        <pc:cxnChg chg="add mod">
          <ac:chgData name="shreshth vashisht" userId="1ad5c172e9a7cf97" providerId="LiveId" clId="{862AA8D5-9932-438E-B2D6-9BF043B36A2F}" dt="2023-03-09T13:18:46.886" v="5712" actId="14100"/>
          <ac:cxnSpMkLst>
            <pc:docMk/>
            <pc:sldMk cId="3788050993" sldId="274"/>
            <ac:cxnSpMk id="10" creationId="{75E36D08-E881-4C35-9601-3CA41CAAE11C}"/>
          </ac:cxnSpMkLst>
        </pc:cxnChg>
      </pc:sldChg>
      <pc:sldChg chg="addSp delSp modSp new mod modClrScheme chgLayout">
        <pc:chgData name="shreshth vashisht" userId="1ad5c172e9a7cf97" providerId="LiveId" clId="{862AA8D5-9932-438E-B2D6-9BF043B36A2F}" dt="2023-03-13T06:43:55.033" v="9530"/>
        <pc:sldMkLst>
          <pc:docMk/>
          <pc:sldMk cId="2131514202" sldId="275"/>
        </pc:sldMkLst>
        <pc:spChg chg="del mod ord">
          <ac:chgData name="shreshth vashisht" userId="1ad5c172e9a7cf97" providerId="LiveId" clId="{862AA8D5-9932-438E-B2D6-9BF043B36A2F}" dt="2023-03-09T13:19:50.145" v="5724" actId="700"/>
          <ac:spMkLst>
            <pc:docMk/>
            <pc:sldMk cId="2131514202" sldId="275"/>
            <ac:spMk id="2" creationId="{907C7EF4-DB0A-48F9-A4D6-A47BC0542DAD}"/>
          </ac:spMkLst>
        </pc:spChg>
        <pc:spChg chg="add mod ord">
          <ac:chgData name="shreshth vashisht" userId="1ad5c172e9a7cf97" providerId="LiveId" clId="{862AA8D5-9932-438E-B2D6-9BF043B36A2F}" dt="2023-03-09T14:27:54.777" v="6618" actId="1076"/>
          <ac:spMkLst>
            <pc:docMk/>
            <pc:sldMk cId="2131514202" sldId="275"/>
            <ac:spMk id="3" creationId="{CACC5CF7-03C5-4574-AD28-A28A85A7D9C4}"/>
          </ac:spMkLst>
        </pc:spChg>
        <pc:spChg chg="add mod ord">
          <ac:chgData name="shreshth vashisht" userId="1ad5c172e9a7cf97" providerId="LiveId" clId="{862AA8D5-9932-438E-B2D6-9BF043B36A2F}" dt="2023-03-13T06:43:55.033" v="9530"/>
          <ac:spMkLst>
            <pc:docMk/>
            <pc:sldMk cId="2131514202" sldId="275"/>
            <ac:spMk id="4" creationId="{608C12F1-FB52-467F-9994-440C9992C051}"/>
          </ac:spMkLst>
        </pc:spChg>
        <pc:spChg chg="add del">
          <ac:chgData name="shreshth vashisht" userId="1ad5c172e9a7cf97" providerId="LiveId" clId="{862AA8D5-9932-438E-B2D6-9BF043B36A2F}" dt="2023-03-09T13:55:20.876" v="5891"/>
          <ac:spMkLst>
            <pc:docMk/>
            <pc:sldMk cId="2131514202" sldId="275"/>
            <ac:spMk id="19" creationId="{62D3E449-F730-4E9F-922C-98DA56FEBA2C}"/>
          </ac:spMkLst>
        </pc:spChg>
        <pc:spChg chg="add del mod">
          <ac:chgData name="shreshth vashisht" userId="1ad5c172e9a7cf97" providerId="LiveId" clId="{862AA8D5-9932-438E-B2D6-9BF043B36A2F}" dt="2023-03-09T14:19:45.192" v="6160" actId="478"/>
          <ac:spMkLst>
            <pc:docMk/>
            <pc:sldMk cId="2131514202" sldId="275"/>
            <ac:spMk id="38" creationId="{C8D4BB3A-2F8C-4E19-B694-025F57EBC438}"/>
          </ac:spMkLst>
        </pc:spChg>
        <pc:spChg chg="add mod">
          <ac:chgData name="shreshth vashisht" userId="1ad5c172e9a7cf97" providerId="LiveId" clId="{862AA8D5-9932-438E-B2D6-9BF043B36A2F}" dt="2023-03-09T14:24:18.769" v="6594" actId="1076"/>
          <ac:spMkLst>
            <pc:docMk/>
            <pc:sldMk cId="2131514202" sldId="275"/>
            <ac:spMk id="39" creationId="{DC33191E-0F5C-4A84-BE83-2623DB887699}"/>
          </ac:spMkLst>
        </pc:spChg>
        <pc:grpChg chg="mod">
          <ac:chgData name="shreshth vashisht" userId="1ad5c172e9a7cf97" providerId="LiveId" clId="{862AA8D5-9932-438E-B2D6-9BF043B36A2F}" dt="2023-03-09T13:19:53.867" v="5729"/>
          <ac:grpSpMkLst>
            <pc:docMk/>
            <pc:sldMk cId="2131514202" sldId="275"/>
            <ac:grpSpMk id="9" creationId="{06BA35CB-65E7-407C-864B-8302038E54CB}"/>
          </ac:grpSpMkLst>
        </pc:grpChg>
        <pc:grpChg chg="mod">
          <ac:chgData name="shreshth vashisht" userId="1ad5c172e9a7cf97" providerId="LiveId" clId="{862AA8D5-9932-438E-B2D6-9BF043B36A2F}" dt="2023-03-09T13:20:00.251" v="5738"/>
          <ac:grpSpMkLst>
            <pc:docMk/>
            <pc:sldMk cId="2131514202" sldId="275"/>
            <ac:grpSpMk id="16" creationId="{0D451201-5E09-474E-9550-E085CC711E9A}"/>
          </ac:grpSpMkLst>
        </pc:grpChg>
        <pc:picChg chg="add mod">
          <ac:chgData name="shreshth vashisht" userId="1ad5c172e9a7cf97" providerId="LiveId" clId="{862AA8D5-9932-438E-B2D6-9BF043B36A2F}" dt="2023-03-09T13:56:53.394" v="5966" actId="1076"/>
          <ac:picMkLst>
            <pc:docMk/>
            <pc:sldMk cId="2131514202" sldId="275"/>
            <ac:picMk id="18" creationId="{8E4EBE61-44FC-4139-8CBF-58D508A32BB5}"/>
          </ac:picMkLst>
        </pc:picChg>
        <pc:picChg chg="add mod">
          <ac:chgData name="shreshth vashisht" userId="1ad5c172e9a7cf97" providerId="LiveId" clId="{862AA8D5-9932-438E-B2D6-9BF043B36A2F}" dt="2023-03-09T14:23:07.258" v="6501" actId="14100"/>
          <ac:picMkLst>
            <pc:docMk/>
            <pc:sldMk cId="2131514202" sldId="275"/>
            <ac:picMk id="21" creationId="{2BFE3DCF-330E-405C-9F13-110DBF8BD470}"/>
          </ac:picMkLst>
        </pc:picChg>
        <pc:picChg chg="add mod">
          <ac:chgData name="shreshth vashisht" userId="1ad5c172e9a7cf97" providerId="LiveId" clId="{862AA8D5-9932-438E-B2D6-9BF043B36A2F}" dt="2023-03-09T14:24:02.049" v="6591" actId="1076"/>
          <ac:picMkLst>
            <pc:docMk/>
            <pc:sldMk cId="2131514202" sldId="275"/>
            <ac:picMk id="27" creationId="{9E676B6F-E44A-4EDC-A18D-89849F2BF983}"/>
          </ac:picMkLst>
        </pc:picChg>
        <pc:picChg chg="add mod">
          <ac:chgData name="shreshth vashisht" userId="1ad5c172e9a7cf97" providerId="LiveId" clId="{862AA8D5-9932-438E-B2D6-9BF043B36A2F}" dt="2023-03-09T14:25:55.372" v="6599" actId="1076"/>
          <ac:picMkLst>
            <pc:docMk/>
            <pc:sldMk cId="2131514202" sldId="275"/>
            <ac:picMk id="50" creationId="{8C7BC90A-D6E1-482D-8C03-4C3DB22B63AD}"/>
          </ac:picMkLst>
        </pc:picChg>
        <pc:picChg chg="add mod">
          <ac:chgData name="shreshth vashisht" userId="1ad5c172e9a7cf97" providerId="LiveId" clId="{862AA8D5-9932-438E-B2D6-9BF043B36A2F}" dt="2023-03-09T14:24:05.788" v="6592" actId="1076"/>
          <ac:picMkLst>
            <pc:docMk/>
            <pc:sldMk cId="2131514202" sldId="275"/>
            <ac:picMk id="1027" creationId="{B13674C9-778D-4DE8-B3BB-40EDE5DD6648}"/>
          </ac:picMkLst>
        </pc:picChg>
        <pc:picChg chg="add mod">
          <ac:chgData name="shreshth vashisht" userId="1ad5c172e9a7cf97" providerId="LiveId" clId="{862AA8D5-9932-438E-B2D6-9BF043B36A2F}" dt="2023-03-09T14:21:57.487" v="6340" actId="14100"/>
          <ac:picMkLst>
            <pc:docMk/>
            <pc:sldMk cId="2131514202" sldId="275"/>
            <ac:picMk id="1029" creationId="{533E984C-4AD5-43B2-A1E8-B7405788AB3F}"/>
          </ac:picMkLst>
        </pc:picChg>
        <pc:inkChg chg="add">
          <ac:chgData name="shreshth vashisht" userId="1ad5c172e9a7cf97" providerId="LiveId" clId="{862AA8D5-9932-438E-B2D6-9BF043B36A2F}" dt="2023-03-09T13:19:51.209" v="5725" actId="9405"/>
          <ac:inkMkLst>
            <pc:docMk/>
            <pc:sldMk cId="2131514202" sldId="275"/>
            <ac:inkMk id="5" creationId="{96F60956-15E4-41C2-A536-7AC180326B10}"/>
          </ac:inkMkLst>
        </pc:inkChg>
        <pc:inkChg chg="add mod">
          <ac:chgData name="shreshth vashisht" userId="1ad5c172e9a7cf97" providerId="LiveId" clId="{862AA8D5-9932-438E-B2D6-9BF043B36A2F}" dt="2023-03-09T13:19:53.867" v="5729"/>
          <ac:inkMkLst>
            <pc:docMk/>
            <pc:sldMk cId="2131514202" sldId="275"/>
            <ac:inkMk id="6" creationId="{5FB1EC3C-5A07-4D2A-A730-971D57ABAA3A}"/>
          </ac:inkMkLst>
        </pc:inkChg>
        <pc:inkChg chg="add mod">
          <ac:chgData name="shreshth vashisht" userId="1ad5c172e9a7cf97" providerId="LiveId" clId="{862AA8D5-9932-438E-B2D6-9BF043B36A2F}" dt="2023-03-09T13:19:53.867" v="5729"/>
          <ac:inkMkLst>
            <pc:docMk/>
            <pc:sldMk cId="2131514202" sldId="275"/>
            <ac:inkMk id="7" creationId="{801D82AF-CDA2-4EA4-8213-D90E9BF5279C}"/>
          </ac:inkMkLst>
        </pc:inkChg>
        <pc:inkChg chg="add mod">
          <ac:chgData name="shreshth vashisht" userId="1ad5c172e9a7cf97" providerId="LiveId" clId="{862AA8D5-9932-438E-B2D6-9BF043B36A2F}" dt="2023-03-09T13:19:53.867" v="5729"/>
          <ac:inkMkLst>
            <pc:docMk/>
            <pc:sldMk cId="2131514202" sldId="275"/>
            <ac:inkMk id="8" creationId="{04BEE653-C016-4204-9A9F-E37D9AA498E8}"/>
          </ac:inkMkLst>
        </pc:inkChg>
        <pc:inkChg chg="add del">
          <ac:chgData name="shreshth vashisht" userId="1ad5c172e9a7cf97" providerId="LiveId" clId="{862AA8D5-9932-438E-B2D6-9BF043B36A2F}" dt="2023-03-09T13:20:02.251" v="5743" actId="9405"/>
          <ac:inkMkLst>
            <pc:docMk/>
            <pc:sldMk cId="2131514202" sldId="275"/>
            <ac:inkMk id="10" creationId="{56B1A943-EE7C-47B8-8701-4F1997D7D639}"/>
          </ac:inkMkLst>
        </pc:inkChg>
        <pc:inkChg chg="add del mod">
          <ac:chgData name="shreshth vashisht" userId="1ad5c172e9a7cf97" providerId="LiveId" clId="{862AA8D5-9932-438E-B2D6-9BF043B36A2F}" dt="2023-03-09T13:20:01.833" v="5742" actId="9405"/>
          <ac:inkMkLst>
            <pc:docMk/>
            <pc:sldMk cId="2131514202" sldId="275"/>
            <ac:inkMk id="11" creationId="{BBA73472-6292-41D5-A456-15EBA7322825}"/>
          </ac:inkMkLst>
        </pc:inkChg>
        <pc:inkChg chg="add del mod">
          <ac:chgData name="shreshth vashisht" userId="1ad5c172e9a7cf97" providerId="LiveId" clId="{862AA8D5-9932-438E-B2D6-9BF043B36A2F}" dt="2023-03-09T13:20:01.392" v="5741" actId="9405"/>
          <ac:inkMkLst>
            <pc:docMk/>
            <pc:sldMk cId="2131514202" sldId="275"/>
            <ac:inkMk id="12" creationId="{D9776CDF-E131-41F9-AB86-F15A91001BF3}"/>
          </ac:inkMkLst>
        </pc:inkChg>
        <pc:inkChg chg="add del mod">
          <ac:chgData name="shreshth vashisht" userId="1ad5c172e9a7cf97" providerId="LiveId" clId="{862AA8D5-9932-438E-B2D6-9BF043B36A2F}" dt="2023-03-09T13:20:01.080" v="5740" actId="9405"/>
          <ac:inkMkLst>
            <pc:docMk/>
            <pc:sldMk cId="2131514202" sldId="275"/>
            <ac:inkMk id="13" creationId="{78B9CCAF-B6BE-458D-8CCA-B6173682B0AB}"/>
          </ac:inkMkLst>
        </pc:inkChg>
        <pc:inkChg chg="add del mod">
          <ac:chgData name="shreshth vashisht" userId="1ad5c172e9a7cf97" providerId="LiveId" clId="{862AA8D5-9932-438E-B2D6-9BF043B36A2F}" dt="2023-03-09T13:20:00.776" v="5739" actId="9405"/>
          <ac:inkMkLst>
            <pc:docMk/>
            <pc:sldMk cId="2131514202" sldId="275"/>
            <ac:inkMk id="14" creationId="{FF76A569-A53D-4DBF-91EA-00CC165C51CB}"/>
          </ac:inkMkLst>
        </pc:inkChg>
        <pc:inkChg chg="add del mod">
          <ac:chgData name="shreshth vashisht" userId="1ad5c172e9a7cf97" providerId="LiveId" clId="{862AA8D5-9932-438E-B2D6-9BF043B36A2F}" dt="2023-03-09T13:20:00.251" v="5738"/>
          <ac:inkMkLst>
            <pc:docMk/>
            <pc:sldMk cId="2131514202" sldId="275"/>
            <ac:inkMk id="15" creationId="{F85E7FC7-53AE-4E4B-BA6D-E62E32C38B79}"/>
          </ac:inkMkLst>
        </pc:inkChg>
        <pc:cxnChg chg="add mod">
          <ac:chgData name="shreshth vashisht" userId="1ad5c172e9a7cf97" providerId="LiveId" clId="{862AA8D5-9932-438E-B2D6-9BF043B36A2F}" dt="2023-03-09T15:52:04.876" v="6674" actId="208"/>
          <ac:cxnSpMkLst>
            <pc:docMk/>
            <pc:sldMk cId="2131514202" sldId="275"/>
            <ac:cxnSpMk id="23" creationId="{CC9AF5F5-4BB1-4972-861F-768C73626D50}"/>
          </ac:cxnSpMkLst>
        </pc:cxnChg>
        <pc:cxnChg chg="add mod">
          <ac:chgData name="shreshth vashisht" userId="1ad5c172e9a7cf97" providerId="LiveId" clId="{862AA8D5-9932-438E-B2D6-9BF043B36A2F}" dt="2023-03-09T15:57:19.039" v="6763" actId="14100"/>
          <ac:cxnSpMkLst>
            <pc:docMk/>
            <pc:sldMk cId="2131514202" sldId="275"/>
            <ac:cxnSpMk id="24" creationId="{937AFD8F-BBF1-4DA7-8479-EFD9D35453A6}"/>
          </ac:cxnSpMkLst>
        </pc:cxnChg>
        <pc:cxnChg chg="add del mod">
          <ac:chgData name="shreshth vashisht" userId="1ad5c172e9a7cf97" providerId="LiveId" clId="{862AA8D5-9932-438E-B2D6-9BF043B36A2F}" dt="2023-03-09T14:09:12.716" v="6120" actId="11529"/>
          <ac:cxnSpMkLst>
            <pc:docMk/>
            <pc:sldMk cId="2131514202" sldId="275"/>
            <ac:cxnSpMk id="29" creationId="{7C2CB072-4E26-429A-9ED4-6A87D62D22AD}"/>
          </ac:cxnSpMkLst>
        </pc:cxnChg>
        <pc:cxnChg chg="add del mod">
          <ac:chgData name="shreshth vashisht" userId="1ad5c172e9a7cf97" providerId="LiveId" clId="{862AA8D5-9932-438E-B2D6-9BF043B36A2F}" dt="2023-03-09T14:18:48.755" v="6141" actId="478"/>
          <ac:cxnSpMkLst>
            <pc:docMk/>
            <pc:sldMk cId="2131514202" sldId="275"/>
            <ac:cxnSpMk id="33" creationId="{2027BA90-B93E-4036-AF34-D3D2D6B79897}"/>
          </ac:cxnSpMkLst>
        </pc:cxnChg>
        <pc:cxnChg chg="add del mod">
          <ac:chgData name="shreshth vashisht" userId="1ad5c172e9a7cf97" providerId="LiveId" clId="{862AA8D5-9932-438E-B2D6-9BF043B36A2F}" dt="2023-03-09T14:18:46.252" v="6140" actId="478"/>
          <ac:cxnSpMkLst>
            <pc:docMk/>
            <pc:sldMk cId="2131514202" sldId="275"/>
            <ac:cxnSpMk id="35" creationId="{01BC77CF-91D3-4657-8D8C-6533C87E861F}"/>
          </ac:cxnSpMkLst>
        </pc:cxnChg>
        <pc:cxnChg chg="add mod">
          <ac:chgData name="shreshth vashisht" userId="1ad5c172e9a7cf97" providerId="LiveId" clId="{862AA8D5-9932-438E-B2D6-9BF043B36A2F}" dt="2023-03-09T14:27:32.181" v="6615" actId="1582"/>
          <ac:cxnSpMkLst>
            <pc:docMk/>
            <pc:sldMk cId="2131514202" sldId="275"/>
            <ac:cxnSpMk id="47" creationId="{7512B355-B171-46E2-8E14-E1DE27322477}"/>
          </ac:cxnSpMkLst>
        </pc:cxnChg>
        <pc:cxnChg chg="add mod">
          <ac:chgData name="shreshth vashisht" userId="1ad5c172e9a7cf97" providerId="LiveId" clId="{862AA8D5-9932-438E-B2D6-9BF043B36A2F}" dt="2023-03-09T14:27:32.181" v="6615" actId="1582"/>
          <ac:cxnSpMkLst>
            <pc:docMk/>
            <pc:sldMk cId="2131514202" sldId="275"/>
            <ac:cxnSpMk id="52" creationId="{98A28613-ECA3-48CD-A44E-012CA0ABF0D2}"/>
          </ac:cxnSpMkLst>
        </pc:cxnChg>
      </pc:sldChg>
      <pc:sldChg chg="addSp delSp modSp new del mod modClrScheme chgLayout">
        <pc:chgData name="shreshth vashisht" userId="1ad5c172e9a7cf97" providerId="LiveId" clId="{862AA8D5-9932-438E-B2D6-9BF043B36A2F}" dt="2023-03-12T14:42:08.332" v="7712" actId="2696"/>
        <pc:sldMkLst>
          <pc:docMk/>
          <pc:sldMk cId="2056596711" sldId="276"/>
        </pc:sldMkLst>
        <pc:spChg chg="add del mod ord">
          <ac:chgData name="shreshth vashisht" userId="1ad5c172e9a7cf97" providerId="LiveId" clId="{862AA8D5-9932-438E-B2D6-9BF043B36A2F}" dt="2023-03-09T14:28:42.538" v="6631" actId="700"/>
          <ac:spMkLst>
            <pc:docMk/>
            <pc:sldMk cId="2056596711" sldId="276"/>
            <ac:spMk id="2" creationId="{3D1586E0-F409-4B3A-A4E2-61ED5453B7C8}"/>
          </ac:spMkLst>
        </pc:spChg>
        <pc:spChg chg="add del mod ord">
          <ac:chgData name="shreshth vashisht" userId="1ad5c172e9a7cf97" providerId="LiveId" clId="{862AA8D5-9932-438E-B2D6-9BF043B36A2F}" dt="2023-03-09T14:28:42.538" v="6631" actId="700"/>
          <ac:spMkLst>
            <pc:docMk/>
            <pc:sldMk cId="2056596711" sldId="276"/>
            <ac:spMk id="3" creationId="{DF02C7F1-421C-4A84-B6F1-4EABDB2556EF}"/>
          </ac:spMkLst>
        </pc:spChg>
        <pc:spChg chg="add del mod">
          <ac:chgData name="shreshth vashisht" userId="1ad5c172e9a7cf97" providerId="LiveId" clId="{862AA8D5-9932-438E-B2D6-9BF043B36A2F}" dt="2023-03-09T14:28:42.538" v="6631" actId="700"/>
          <ac:spMkLst>
            <pc:docMk/>
            <pc:sldMk cId="2056596711" sldId="276"/>
            <ac:spMk id="4" creationId="{78C29332-56E8-4A30-8689-241565722AAA}"/>
          </ac:spMkLst>
        </pc:spChg>
        <pc:spChg chg="add mod ord">
          <ac:chgData name="shreshth vashisht" userId="1ad5c172e9a7cf97" providerId="LiveId" clId="{862AA8D5-9932-438E-B2D6-9BF043B36A2F}" dt="2023-03-09T14:29:01.156" v="6672"/>
          <ac:spMkLst>
            <pc:docMk/>
            <pc:sldMk cId="2056596711" sldId="276"/>
            <ac:spMk id="5" creationId="{839D658C-2141-4B93-9A3E-DA5D28D62409}"/>
          </ac:spMkLst>
        </pc:spChg>
        <pc:spChg chg="add mod ord">
          <ac:chgData name="shreshth vashisht" userId="1ad5c172e9a7cf97" providerId="LiveId" clId="{862AA8D5-9932-438E-B2D6-9BF043B36A2F}" dt="2023-03-12T14:41:58.938" v="7710" actId="21"/>
          <ac:spMkLst>
            <pc:docMk/>
            <pc:sldMk cId="2056596711" sldId="276"/>
            <ac:spMk id="6" creationId="{A3D07149-7B1E-42AA-B61A-2F6401368BF6}"/>
          </ac:spMkLst>
        </pc:spChg>
      </pc:sldChg>
      <pc:sldChg chg="addSp delSp modSp new mod modClrScheme chgLayout">
        <pc:chgData name="shreshth vashisht" userId="1ad5c172e9a7cf97" providerId="LiveId" clId="{862AA8D5-9932-438E-B2D6-9BF043B36A2F}" dt="2023-03-09T16:23:24.172" v="7039" actId="208"/>
        <pc:sldMkLst>
          <pc:docMk/>
          <pc:sldMk cId="914383856" sldId="277"/>
        </pc:sldMkLst>
        <pc:spChg chg="add del mod">
          <ac:chgData name="shreshth vashisht" userId="1ad5c172e9a7cf97" providerId="LiveId" clId="{862AA8D5-9932-438E-B2D6-9BF043B36A2F}" dt="2023-03-09T15:59:53.747" v="6779" actId="478"/>
          <ac:spMkLst>
            <pc:docMk/>
            <pc:sldMk cId="914383856" sldId="277"/>
            <ac:spMk id="2" creationId="{97DEDCA3-A9CA-4128-B565-EC1B0D1CF697}"/>
          </ac:spMkLst>
        </pc:spChg>
        <pc:spChg chg="add mod">
          <ac:chgData name="shreshth vashisht" userId="1ad5c172e9a7cf97" providerId="LiveId" clId="{862AA8D5-9932-438E-B2D6-9BF043B36A2F}" dt="2023-03-09T16:15:03.913" v="7026" actId="313"/>
          <ac:spMkLst>
            <pc:docMk/>
            <pc:sldMk cId="914383856" sldId="277"/>
            <ac:spMk id="3" creationId="{9163AC25-D6DB-4D7B-A0C3-FFAC2549FE57}"/>
          </ac:spMkLst>
        </pc:spChg>
        <pc:spChg chg="add mod">
          <ac:chgData name="shreshth vashisht" userId="1ad5c172e9a7cf97" providerId="LiveId" clId="{862AA8D5-9932-438E-B2D6-9BF043B36A2F}" dt="2023-03-09T16:00:28.760" v="6837" actId="20577"/>
          <ac:spMkLst>
            <pc:docMk/>
            <pc:sldMk cId="914383856" sldId="277"/>
            <ac:spMk id="4" creationId="{6D2F2D68-F321-42EE-A143-099DBA39369A}"/>
          </ac:spMkLst>
        </pc:spChg>
        <pc:spChg chg="add del mod">
          <ac:chgData name="shreshth vashisht" userId="1ad5c172e9a7cf97" providerId="LiveId" clId="{862AA8D5-9932-438E-B2D6-9BF043B36A2F}" dt="2023-03-09T15:59:55.351" v="6780" actId="478"/>
          <ac:spMkLst>
            <pc:docMk/>
            <pc:sldMk cId="914383856" sldId="277"/>
            <ac:spMk id="6" creationId="{CA5D94C2-546A-4A1D-ABAB-0CE8DED33003}"/>
          </ac:spMkLst>
        </pc:spChg>
        <pc:picChg chg="add mod">
          <ac:chgData name="shreshth vashisht" userId="1ad5c172e9a7cf97" providerId="LiveId" clId="{862AA8D5-9932-438E-B2D6-9BF043B36A2F}" dt="2023-03-09T16:07:16.274" v="6887" actId="1035"/>
          <ac:picMkLst>
            <pc:docMk/>
            <pc:sldMk cId="914383856" sldId="277"/>
            <ac:picMk id="8" creationId="{5A225954-4D33-475A-AF26-C03717BDC3DB}"/>
          </ac:picMkLst>
        </pc:picChg>
        <pc:picChg chg="add del mod">
          <ac:chgData name="shreshth vashisht" userId="1ad5c172e9a7cf97" providerId="LiveId" clId="{862AA8D5-9932-438E-B2D6-9BF043B36A2F}" dt="2023-03-09T16:22:08.239" v="7028" actId="478"/>
          <ac:picMkLst>
            <pc:docMk/>
            <pc:sldMk cId="914383856" sldId="277"/>
            <ac:picMk id="10" creationId="{D2E2CA2D-3E51-4BD1-BCDF-E1028962D257}"/>
          </ac:picMkLst>
        </pc:picChg>
        <pc:picChg chg="add mod">
          <ac:chgData name="shreshth vashisht" userId="1ad5c172e9a7cf97" providerId="LiveId" clId="{862AA8D5-9932-438E-B2D6-9BF043B36A2F}" dt="2023-03-09T16:22:26.297" v="7030" actId="1076"/>
          <ac:picMkLst>
            <pc:docMk/>
            <pc:sldMk cId="914383856" sldId="277"/>
            <ac:picMk id="12" creationId="{29485AA5-6C17-4FA8-8E08-C9C5968B9A83}"/>
          </ac:picMkLst>
        </pc:picChg>
        <pc:cxnChg chg="add del mod">
          <ac:chgData name="shreshth vashisht" userId="1ad5c172e9a7cf97" providerId="LiveId" clId="{862AA8D5-9932-438E-B2D6-9BF043B36A2F}" dt="2023-03-09T16:22:41.006" v="7032" actId="11529"/>
          <ac:cxnSpMkLst>
            <pc:docMk/>
            <pc:sldMk cId="914383856" sldId="277"/>
            <ac:cxnSpMk id="14" creationId="{9E8DBB7F-31CC-4A34-9F39-58045946DC66}"/>
          </ac:cxnSpMkLst>
        </pc:cxnChg>
        <pc:cxnChg chg="add del">
          <ac:chgData name="shreshth vashisht" userId="1ad5c172e9a7cf97" providerId="LiveId" clId="{862AA8D5-9932-438E-B2D6-9BF043B36A2F}" dt="2023-03-09T16:22:53.418" v="7034" actId="11529"/>
          <ac:cxnSpMkLst>
            <pc:docMk/>
            <pc:sldMk cId="914383856" sldId="277"/>
            <ac:cxnSpMk id="16" creationId="{73556F96-BA49-457E-995B-BB9679DA18CF}"/>
          </ac:cxnSpMkLst>
        </pc:cxnChg>
        <pc:cxnChg chg="add mod">
          <ac:chgData name="shreshth vashisht" userId="1ad5c172e9a7cf97" providerId="LiveId" clId="{862AA8D5-9932-438E-B2D6-9BF043B36A2F}" dt="2023-03-09T16:23:24.172" v="7039" actId="208"/>
          <ac:cxnSpMkLst>
            <pc:docMk/>
            <pc:sldMk cId="914383856" sldId="277"/>
            <ac:cxnSpMk id="18" creationId="{3A0CA032-C297-40DC-9DEB-CC5C97CBA0FA}"/>
          </ac:cxnSpMkLst>
        </pc:cxnChg>
      </pc:sldChg>
      <pc:sldChg chg="new del">
        <pc:chgData name="shreshth vashisht" userId="1ad5c172e9a7cf97" providerId="LiveId" clId="{862AA8D5-9932-438E-B2D6-9BF043B36A2F}" dt="2023-03-09T16:37:20.828" v="7117" actId="47"/>
        <pc:sldMkLst>
          <pc:docMk/>
          <pc:sldMk cId="18443454" sldId="278"/>
        </pc:sldMkLst>
      </pc:sldChg>
      <pc:sldChg chg="addSp modSp add mod">
        <pc:chgData name="shreshth vashisht" userId="1ad5c172e9a7cf97" providerId="LiveId" clId="{862AA8D5-9932-438E-B2D6-9BF043B36A2F}" dt="2023-03-12T14:42:02.936" v="7711"/>
        <pc:sldMkLst>
          <pc:docMk/>
          <pc:sldMk cId="3905415471" sldId="278"/>
        </pc:sldMkLst>
        <pc:spChg chg="mod">
          <ac:chgData name="shreshth vashisht" userId="1ad5c172e9a7cf97" providerId="LiveId" clId="{862AA8D5-9932-438E-B2D6-9BF043B36A2F}" dt="2023-03-12T13:26:35.759" v="7305" actId="1035"/>
          <ac:spMkLst>
            <pc:docMk/>
            <pc:sldMk cId="3905415471" sldId="278"/>
            <ac:spMk id="5" creationId="{839D658C-2141-4B93-9A3E-DA5D28D62409}"/>
          </ac:spMkLst>
        </pc:spChg>
        <pc:spChg chg="mod">
          <ac:chgData name="shreshth vashisht" userId="1ad5c172e9a7cf97" providerId="LiveId" clId="{862AA8D5-9932-438E-B2D6-9BF043B36A2F}" dt="2023-03-12T14:42:02.936" v="7711"/>
          <ac:spMkLst>
            <pc:docMk/>
            <pc:sldMk cId="3905415471" sldId="278"/>
            <ac:spMk id="6" creationId="{A3D07149-7B1E-42AA-B61A-2F6401368BF6}"/>
          </ac:spMkLst>
        </pc:spChg>
        <pc:grpChg chg="mod">
          <ac:chgData name="shreshth vashisht" userId="1ad5c172e9a7cf97" providerId="LiveId" clId="{862AA8D5-9932-438E-B2D6-9BF043B36A2F}" dt="2023-03-12T13:23:18.715" v="7275"/>
          <ac:grpSpMkLst>
            <pc:docMk/>
            <pc:sldMk cId="3905415471" sldId="278"/>
            <ac:grpSpMk id="11" creationId="{7FD9001C-2230-4D9A-95C1-C09016F2ABC2}"/>
          </ac:grpSpMkLst>
        </pc:grpChg>
        <pc:grpChg chg="mod">
          <ac:chgData name="shreshth vashisht" userId="1ad5c172e9a7cf97" providerId="LiveId" clId="{862AA8D5-9932-438E-B2D6-9BF043B36A2F}" dt="2023-03-12T13:25:01.095" v="7292"/>
          <ac:grpSpMkLst>
            <pc:docMk/>
            <pc:sldMk cId="3905415471" sldId="278"/>
            <ac:grpSpMk id="24" creationId="{1E7D6337-6DFD-4C83-8AFA-61342DFCD034}"/>
          </ac:grpSpMkLst>
        </pc:grpChg>
        <pc:grpChg chg="mod">
          <ac:chgData name="shreshth vashisht" userId="1ad5c172e9a7cf97" providerId="LiveId" clId="{862AA8D5-9932-438E-B2D6-9BF043B36A2F}" dt="2023-03-12T13:25:14.844" v="7296"/>
          <ac:grpSpMkLst>
            <pc:docMk/>
            <pc:sldMk cId="3905415471" sldId="278"/>
            <ac:grpSpMk id="28" creationId="{0EED5204-1D47-4B3A-9C93-406353D33A6F}"/>
          </ac:grpSpMkLst>
        </pc:grpChg>
        <pc:picChg chg="add mod">
          <ac:chgData name="shreshth vashisht" userId="1ad5c172e9a7cf97" providerId="LiveId" clId="{862AA8D5-9932-438E-B2D6-9BF043B36A2F}" dt="2023-03-12T13:24:33.792" v="7285" actId="14100"/>
          <ac:picMkLst>
            <pc:docMk/>
            <pc:sldMk cId="3905415471" sldId="278"/>
            <ac:picMk id="3" creationId="{266A37F0-9760-4743-B9BC-7535915035B3}"/>
          </ac:picMkLst>
        </pc:picChg>
        <pc:picChg chg="add mod">
          <ac:chgData name="shreshth vashisht" userId="1ad5c172e9a7cf97" providerId="LiveId" clId="{862AA8D5-9932-438E-B2D6-9BF043B36A2F}" dt="2023-03-12T13:24:37.225" v="7286" actId="14100"/>
          <ac:picMkLst>
            <pc:docMk/>
            <pc:sldMk cId="3905415471" sldId="278"/>
            <ac:picMk id="18" creationId="{9DB024A1-79E6-4AF3-AFD3-0EA10CEA5590}"/>
          </ac:picMkLst>
        </pc:picChg>
        <pc:inkChg chg="add">
          <ac:chgData name="shreshth vashisht" userId="1ad5c172e9a7cf97" providerId="LiveId" clId="{862AA8D5-9932-438E-B2D6-9BF043B36A2F}" dt="2023-03-12T13:23:00.699" v="7270" actId="9405"/>
          <ac:inkMkLst>
            <pc:docMk/>
            <pc:sldMk cId="3905415471" sldId="278"/>
            <ac:inkMk id="4" creationId="{4714DBA2-2C17-4E3C-9FB3-E23EBB301FA7}"/>
          </ac:inkMkLst>
        </pc:inkChg>
        <pc:inkChg chg="add">
          <ac:chgData name="shreshth vashisht" userId="1ad5c172e9a7cf97" providerId="LiveId" clId="{862AA8D5-9932-438E-B2D6-9BF043B36A2F}" dt="2023-03-12T13:23:06.292" v="7271" actId="9405"/>
          <ac:inkMkLst>
            <pc:docMk/>
            <pc:sldMk cId="3905415471" sldId="278"/>
            <ac:inkMk id="7" creationId="{351A8591-6F17-47DE-89FF-CA9230642F03}"/>
          </ac:inkMkLst>
        </pc:inkChg>
        <pc:inkChg chg="add">
          <ac:chgData name="shreshth vashisht" userId="1ad5c172e9a7cf97" providerId="LiveId" clId="{862AA8D5-9932-438E-B2D6-9BF043B36A2F}" dt="2023-03-12T13:23:09.049" v="7272" actId="9405"/>
          <ac:inkMkLst>
            <pc:docMk/>
            <pc:sldMk cId="3905415471" sldId="278"/>
            <ac:inkMk id="8" creationId="{523F5648-F281-4F66-8484-A98968A9D90A}"/>
          </ac:inkMkLst>
        </pc:inkChg>
        <pc:inkChg chg="add mod">
          <ac:chgData name="shreshth vashisht" userId="1ad5c172e9a7cf97" providerId="LiveId" clId="{862AA8D5-9932-438E-B2D6-9BF043B36A2F}" dt="2023-03-12T13:23:18.715" v="7275"/>
          <ac:inkMkLst>
            <pc:docMk/>
            <pc:sldMk cId="3905415471" sldId="278"/>
            <ac:inkMk id="9" creationId="{C131FC60-23DF-4826-8D9D-CD182F99F404}"/>
          </ac:inkMkLst>
        </pc:inkChg>
        <pc:inkChg chg="add mod">
          <ac:chgData name="shreshth vashisht" userId="1ad5c172e9a7cf97" providerId="LiveId" clId="{862AA8D5-9932-438E-B2D6-9BF043B36A2F}" dt="2023-03-12T13:23:18.715" v="7275"/>
          <ac:inkMkLst>
            <pc:docMk/>
            <pc:sldMk cId="3905415471" sldId="278"/>
            <ac:inkMk id="10" creationId="{E456A08F-09EA-4EA7-B61F-F2EEABE62957}"/>
          </ac:inkMkLst>
        </pc:inkChg>
        <pc:inkChg chg="add">
          <ac:chgData name="shreshth vashisht" userId="1ad5c172e9a7cf97" providerId="LiveId" clId="{862AA8D5-9932-438E-B2D6-9BF043B36A2F}" dt="2023-03-12T13:23:20.854" v="7276" actId="9405"/>
          <ac:inkMkLst>
            <pc:docMk/>
            <pc:sldMk cId="3905415471" sldId="278"/>
            <ac:inkMk id="12" creationId="{C2D691BA-E829-41A3-9A32-9D1BC1400F9F}"/>
          </ac:inkMkLst>
        </pc:inkChg>
        <pc:inkChg chg="add">
          <ac:chgData name="shreshth vashisht" userId="1ad5c172e9a7cf97" providerId="LiveId" clId="{862AA8D5-9932-438E-B2D6-9BF043B36A2F}" dt="2023-03-12T13:23:23.375" v="7277" actId="9405"/>
          <ac:inkMkLst>
            <pc:docMk/>
            <pc:sldMk cId="3905415471" sldId="278"/>
            <ac:inkMk id="13" creationId="{3AF83803-A630-4F24-BFF8-0FAA7412A91C}"/>
          </ac:inkMkLst>
        </pc:inkChg>
        <pc:inkChg chg="add">
          <ac:chgData name="shreshth vashisht" userId="1ad5c172e9a7cf97" providerId="LiveId" clId="{862AA8D5-9932-438E-B2D6-9BF043B36A2F}" dt="2023-03-12T13:23:25.730" v="7278" actId="9405"/>
          <ac:inkMkLst>
            <pc:docMk/>
            <pc:sldMk cId="3905415471" sldId="278"/>
            <ac:inkMk id="14" creationId="{C7D0B57E-4D66-4239-90E5-3879238D6CCB}"/>
          </ac:inkMkLst>
        </pc:inkChg>
        <pc:inkChg chg="add">
          <ac:chgData name="shreshth vashisht" userId="1ad5c172e9a7cf97" providerId="LiveId" clId="{862AA8D5-9932-438E-B2D6-9BF043B36A2F}" dt="2023-03-12T13:23:28.184" v="7279" actId="9405"/>
          <ac:inkMkLst>
            <pc:docMk/>
            <pc:sldMk cId="3905415471" sldId="278"/>
            <ac:inkMk id="15" creationId="{6E454922-BD98-4DFF-8756-C792DDA4710B}"/>
          </ac:inkMkLst>
        </pc:inkChg>
        <pc:inkChg chg="add">
          <ac:chgData name="shreshth vashisht" userId="1ad5c172e9a7cf97" providerId="LiveId" clId="{862AA8D5-9932-438E-B2D6-9BF043B36A2F}" dt="2023-03-12T13:23:30.071" v="7280" actId="9405"/>
          <ac:inkMkLst>
            <pc:docMk/>
            <pc:sldMk cId="3905415471" sldId="278"/>
            <ac:inkMk id="16" creationId="{AF07551E-C51D-462D-A568-04710491948D}"/>
          </ac:inkMkLst>
        </pc:inkChg>
        <pc:inkChg chg="add">
          <ac:chgData name="shreshth vashisht" userId="1ad5c172e9a7cf97" providerId="LiveId" clId="{862AA8D5-9932-438E-B2D6-9BF043B36A2F}" dt="2023-03-12T13:24:46.940" v="7287" actId="9405"/>
          <ac:inkMkLst>
            <pc:docMk/>
            <pc:sldMk cId="3905415471" sldId="278"/>
            <ac:inkMk id="19" creationId="{71874B3D-72DA-46AB-BCAB-110991ED8313}"/>
          </ac:inkMkLst>
        </pc:inkChg>
        <pc:inkChg chg="add">
          <ac:chgData name="shreshth vashisht" userId="1ad5c172e9a7cf97" providerId="LiveId" clId="{862AA8D5-9932-438E-B2D6-9BF043B36A2F}" dt="2023-03-12T13:24:51.904" v="7288" actId="9405"/>
          <ac:inkMkLst>
            <pc:docMk/>
            <pc:sldMk cId="3905415471" sldId="278"/>
            <ac:inkMk id="20" creationId="{53962E35-1867-48DA-8AB2-8B034AFBE831}"/>
          </ac:inkMkLst>
        </pc:inkChg>
        <pc:inkChg chg="add">
          <ac:chgData name="shreshth vashisht" userId="1ad5c172e9a7cf97" providerId="LiveId" clId="{862AA8D5-9932-438E-B2D6-9BF043B36A2F}" dt="2023-03-12T13:24:54.821" v="7289" actId="9405"/>
          <ac:inkMkLst>
            <pc:docMk/>
            <pc:sldMk cId="3905415471" sldId="278"/>
            <ac:inkMk id="21" creationId="{20108CFF-B03A-42AD-A56E-E6B51B9A7C17}"/>
          </ac:inkMkLst>
        </pc:inkChg>
        <pc:inkChg chg="add mod">
          <ac:chgData name="shreshth vashisht" userId="1ad5c172e9a7cf97" providerId="LiveId" clId="{862AA8D5-9932-438E-B2D6-9BF043B36A2F}" dt="2023-03-12T13:25:01.095" v="7292"/>
          <ac:inkMkLst>
            <pc:docMk/>
            <pc:sldMk cId="3905415471" sldId="278"/>
            <ac:inkMk id="22" creationId="{67FE67A6-282B-44C4-8994-2244A9112856}"/>
          </ac:inkMkLst>
        </pc:inkChg>
        <pc:inkChg chg="add mod">
          <ac:chgData name="shreshth vashisht" userId="1ad5c172e9a7cf97" providerId="LiveId" clId="{862AA8D5-9932-438E-B2D6-9BF043B36A2F}" dt="2023-03-12T13:25:01.095" v="7292"/>
          <ac:inkMkLst>
            <pc:docMk/>
            <pc:sldMk cId="3905415471" sldId="278"/>
            <ac:inkMk id="23" creationId="{8A20E3AB-CBC7-47CA-8286-950CB8FA8CA8}"/>
          </ac:inkMkLst>
        </pc:inkChg>
        <pc:inkChg chg="add">
          <ac:chgData name="shreshth vashisht" userId="1ad5c172e9a7cf97" providerId="LiveId" clId="{862AA8D5-9932-438E-B2D6-9BF043B36A2F}" dt="2023-03-12T13:25:06.272" v="7293" actId="9405"/>
          <ac:inkMkLst>
            <pc:docMk/>
            <pc:sldMk cId="3905415471" sldId="278"/>
            <ac:inkMk id="25" creationId="{28B079BB-C732-41FF-986C-D63752EC3C53}"/>
          </ac:inkMkLst>
        </pc:inkChg>
        <pc:inkChg chg="add mod">
          <ac:chgData name="shreshth vashisht" userId="1ad5c172e9a7cf97" providerId="LiveId" clId="{862AA8D5-9932-438E-B2D6-9BF043B36A2F}" dt="2023-03-12T13:25:14.844" v="7296"/>
          <ac:inkMkLst>
            <pc:docMk/>
            <pc:sldMk cId="3905415471" sldId="278"/>
            <ac:inkMk id="26" creationId="{8AA8FBC1-5646-4944-96E1-AE8EEEE8A61E}"/>
          </ac:inkMkLst>
        </pc:inkChg>
        <pc:inkChg chg="add mod">
          <ac:chgData name="shreshth vashisht" userId="1ad5c172e9a7cf97" providerId="LiveId" clId="{862AA8D5-9932-438E-B2D6-9BF043B36A2F}" dt="2023-03-12T13:25:14.844" v="7296"/>
          <ac:inkMkLst>
            <pc:docMk/>
            <pc:sldMk cId="3905415471" sldId="278"/>
            <ac:inkMk id="27" creationId="{6BCA823B-A0B2-4E13-B04F-586AF17B5B48}"/>
          </ac:inkMkLst>
        </pc:inkChg>
        <pc:inkChg chg="add">
          <ac:chgData name="shreshth vashisht" userId="1ad5c172e9a7cf97" providerId="LiveId" clId="{862AA8D5-9932-438E-B2D6-9BF043B36A2F}" dt="2023-03-12T13:25:20.988" v="7297" actId="9405"/>
          <ac:inkMkLst>
            <pc:docMk/>
            <pc:sldMk cId="3905415471" sldId="278"/>
            <ac:inkMk id="29" creationId="{8721C8BE-C8D3-4A47-AAE2-1F4C12255560}"/>
          </ac:inkMkLst>
        </pc:inkChg>
        <pc:inkChg chg="add">
          <ac:chgData name="shreshth vashisht" userId="1ad5c172e9a7cf97" providerId="LiveId" clId="{862AA8D5-9932-438E-B2D6-9BF043B36A2F}" dt="2023-03-12T13:25:23.027" v="7298" actId="9405"/>
          <ac:inkMkLst>
            <pc:docMk/>
            <pc:sldMk cId="3905415471" sldId="278"/>
            <ac:inkMk id="30" creationId="{410007AE-4D8B-4696-92CE-51708DE726E5}"/>
          </ac:inkMkLst>
        </pc:inkChg>
        <pc:inkChg chg="add">
          <ac:chgData name="shreshth vashisht" userId="1ad5c172e9a7cf97" providerId="LiveId" clId="{862AA8D5-9932-438E-B2D6-9BF043B36A2F}" dt="2023-03-12T13:25:27.557" v="7299" actId="9405"/>
          <ac:inkMkLst>
            <pc:docMk/>
            <pc:sldMk cId="3905415471" sldId="278"/>
            <ac:inkMk id="31" creationId="{40657E4B-A91C-47E6-82F1-FBF48D3A3FCB}"/>
          </ac:inkMkLst>
        </pc:inkChg>
        <pc:inkChg chg="add">
          <ac:chgData name="shreshth vashisht" userId="1ad5c172e9a7cf97" providerId="LiveId" clId="{862AA8D5-9932-438E-B2D6-9BF043B36A2F}" dt="2023-03-12T13:25:31.089" v="7300" actId="9405"/>
          <ac:inkMkLst>
            <pc:docMk/>
            <pc:sldMk cId="3905415471" sldId="278"/>
            <ac:inkMk id="32" creationId="{9CB449BF-A318-40D7-966B-7BAB084F10D5}"/>
          </ac:inkMkLst>
        </pc:inkChg>
        <pc:inkChg chg="add">
          <ac:chgData name="shreshth vashisht" userId="1ad5c172e9a7cf97" providerId="LiveId" clId="{862AA8D5-9932-438E-B2D6-9BF043B36A2F}" dt="2023-03-12T13:25:35.939" v="7301" actId="9405"/>
          <ac:inkMkLst>
            <pc:docMk/>
            <pc:sldMk cId="3905415471" sldId="278"/>
            <ac:inkMk id="33" creationId="{F464AEDA-A2B5-4084-B95D-E4032D822116}"/>
          </ac:inkMkLst>
        </pc:inkChg>
      </pc:sldChg>
      <pc:sldChg chg="add del">
        <pc:chgData name="shreshth vashisht" userId="1ad5c172e9a7cf97" providerId="LiveId" clId="{862AA8D5-9932-438E-B2D6-9BF043B36A2F}" dt="2023-03-09T16:37:16.465" v="7116" actId="2890"/>
        <pc:sldMkLst>
          <pc:docMk/>
          <pc:sldMk cId="127336748" sldId="279"/>
        </pc:sldMkLst>
      </pc:sldChg>
      <pc:sldChg chg="addSp delSp modSp new mod">
        <pc:chgData name="shreshth vashisht" userId="1ad5c172e9a7cf97" providerId="LiveId" clId="{862AA8D5-9932-438E-B2D6-9BF043B36A2F}" dt="2023-03-14T05:26:31.865" v="12309" actId="20577"/>
        <pc:sldMkLst>
          <pc:docMk/>
          <pc:sldMk cId="2808855008" sldId="279"/>
        </pc:sldMkLst>
        <pc:spChg chg="del">
          <ac:chgData name="shreshth vashisht" userId="1ad5c172e9a7cf97" providerId="LiveId" clId="{862AA8D5-9932-438E-B2D6-9BF043B36A2F}" dt="2023-03-12T13:26:41.546" v="7306"/>
          <ac:spMkLst>
            <pc:docMk/>
            <pc:sldMk cId="2808855008" sldId="279"/>
            <ac:spMk id="2" creationId="{AA8C1CE2-AD8D-45DA-884C-81809A8D7503}"/>
          </ac:spMkLst>
        </pc:spChg>
        <pc:spChg chg="mod">
          <ac:chgData name="shreshth vashisht" userId="1ad5c172e9a7cf97" providerId="LiveId" clId="{862AA8D5-9932-438E-B2D6-9BF043B36A2F}" dt="2023-03-14T05:26:31.865" v="12309" actId="20577"/>
          <ac:spMkLst>
            <pc:docMk/>
            <pc:sldMk cId="2808855008" sldId="279"/>
            <ac:spMk id="3" creationId="{F3DF74F7-C346-46C0-8E49-6A990F5BF59D}"/>
          </ac:spMkLst>
        </pc:spChg>
        <pc:spChg chg="add mod">
          <ac:chgData name="shreshth vashisht" userId="1ad5c172e9a7cf97" providerId="LiveId" clId="{862AA8D5-9932-438E-B2D6-9BF043B36A2F}" dt="2023-03-12T13:26:41.546" v="7306"/>
          <ac:spMkLst>
            <pc:docMk/>
            <pc:sldMk cId="2808855008" sldId="279"/>
            <ac:spMk id="4" creationId="{FC225B89-7AE9-4BD8-A0E8-710F9991FB71}"/>
          </ac:spMkLst>
        </pc:spChg>
        <pc:spChg chg="add mod">
          <ac:chgData name="shreshth vashisht" userId="1ad5c172e9a7cf97" providerId="LiveId" clId="{862AA8D5-9932-438E-B2D6-9BF043B36A2F}" dt="2023-03-12T14:44:25.581" v="7785" actId="1076"/>
          <ac:spMkLst>
            <pc:docMk/>
            <pc:sldMk cId="2808855008" sldId="279"/>
            <ac:spMk id="7" creationId="{CD96D1BF-6983-4812-8AB4-CE8228F873AE}"/>
          </ac:spMkLst>
        </pc:spChg>
        <pc:spChg chg="add mod">
          <ac:chgData name="shreshth vashisht" userId="1ad5c172e9a7cf97" providerId="LiveId" clId="{862AA8D5-9932-438E-B2D6-9BF043B36A2F}" dt="2023-03-12T14:45:30.971" v="7833" actId="1036"/>
          <ac:spMkLst>
            <pc:docMk/>
            <pc:sldMk cId="2808855008" sldId="279"/>
            <ac:spMk id="8" creationId="{FB72843D-3E0E-45CB-ADC8-ABD2066E5CA8}"/>
          </ac:spMkLst>
        </pc:spChg>
        <pc:picChg chg="add mod">
          <ac:chgData name="shreshth vashisht" userId="1ad5c172e9a7cf97" providerId="LiveId" clId="{862AA8D5-9932-438E-B2D6-9BF043B36A2F}" dt="2023-03-12T14:25:28.756" v="7505" actId="1076"/>
          <ac:picMkLst>
            <pc:docMk/>
            <pc:sldMk cId="2808855008" sldId="279"/>
            <ac:picMk id="6" creationId="{50421BC5-90C3-4D87-8EC1-E784790D65AF}"/>
          </ac:picMkLst>
        </pc:picChg>
        <pc:picChg chg="add mod">
          <ac:chgData name="shreshth vashisht" userId="1ad5c172e9a7cf97" providerId="LiveId" clId="{862AA8D5-9932-438E-B2D6-9BF043B36A2F}" dt="2023-03-12T14:25:24.790" v="7504" actId="1076"/>
          <ac:picMkLst>
            <pc:docMk/>
            <pc:sldMk cId="2808855008" sldId="279"/>
            <ac:picMk id="2050" creationId="{7F2994A1-CD39-4192-BB57-7E66459B1000}"/>
          </ac:picMkLst>
        </pc:picChg>
        <pc:picChg chg="add mod">
          <ac:chgData name="shreshth vashisht" userId="1ad5c172e9a7cf97" providerId="LiveId" clId="{862AA8D5-9932-438E-B2D6-9BF043B36A2F}" dt="2023-03-12T14:44:32.904" v="7788" actId="1076"/>
          <ac:picMkLst>
            <pc:docMk/>
            <pc:sldMk cId="2808855008" sldId="279"/>
            <ac:picMk id="2052" creationId="{2EE09AEF-25F5-4076-ACD6-FD045599964E}"/>
          </ac:picMkLst>
        </pc:picChg>
        <pc:cxnChg chg="add mod">
          <ac:chgData name="shreshth vashisht" userId="1ad5c172e9a7cf97" providerId="LiveId" clId="{862AA8D5-9932-438E-B2D6-9BF043B36A2F}" dt="2023-03-12T14:45:24.223" v="7828" actId="1582"/>
          <ac:cxnSpMkLst>
            <pc:docMk/>
            <pc:sldMk cId="2808855008" sldId="279"/>
            <ac:cxnSpMk id="10" creationId="{EC420240-AE22-428A-8939-0B7F15E43A6D}"/>
          </ac:cxnSpMkLst>
        </pc:cxnChg>
      </pc:sldChg>
      <pc:sldChg chg="addSp delSp modSp new mod">
        <pc:chgData name="shreshth vashisht" userId="1ad5c172e9a7cf97" providerId="LiveId" clId="{862AA8D5-9932-438E-B2D6-9BF043B36A2F}" dt="2023-03-12T14:47:20.538" v="7937" actId="14100"/>
        <pc:sldMkLst>
          <pc:docMk/>
          <pc:sldMk cId="3671661828" sldId="280"/>
        </pc:sldMkLst>
        <pc:spChg chg="mod">
          <ac:chgData name="shreshth vashisht" userId="1ad5c172e9a7cf97" providerId="LiveId" clId="{862AA8D5-9932-438E-B2D6-9BF043B36A2F}" dt="2023-03-12T14:25:51.618" v="7532" actId="20577"/>
          <ac:spMkLst>
            <pc:docMk/>
            <pc:sldMk cId="3671661828" sldId="280"/>
            <ac:spMk id="2" creationId="{C38BA983-F578-4E4E-AA83-782E1323D9EB}"/>
          </ac:spMkLst>
        </pc:spChg>
        <pc:spChg chg="mod">
          <ac:chgData name="shreshth vashisht" userId="1ad5c172e9a7cf97" providerId="LiveId" clId="{862AA8D5-9932-438E-B2D6-9BF043B36A2F}" dt="2023-03-12T14:45:46.255" v="7842" actId="5793"/>
          <ac:spMkLst>
            <pc:docMk/>
            <pc:sldMk cId="3671661828" sldId="280"/>
            <ac:spMk id="3" creationId="{35717297-15D4-417E-AF98-20072E255886}"/>
          </ac:spMkLst>
        </pc:spChg>
        <pc:spChg chg="add del mod">
          <ac:chgData name="shreshth vashisht" userId="1ad5c172e9a7cf97" providerId="LiveId" clId="{862AA8D5-9932-438E-B2D6-9BF043B36A2F}" dt="2023-03-12T14:43:04.105" v="7779" actId="478"/>
          <ac:spMkLst>
            <pc:docMk/>
            <pc:sldMk cId="3671661828" sldId="280"/>
            <ac:spMk id="5" creationId="{2F0A76DE-A69A-42E5-AC28-7658CE09B6B0}"/>
          </ac:spMkLst>
        </pc:spChg>
        <pc:picChg chg="add mod">
          <ac:chgData name="shreshth vashisht" userId="1ad5c172e9a7cf97" providerId="LiveId" clId="{862AA8D5-9932-438E-B2D6-9BF043B36A2F}" dt="2023-03-12T14:47:12.865" v="7934" actId="1076"/>
          <ac:picMkLst>
            <pc:docMk/>
            <pc:sldMk cId="3671661828" sldId="280"/>
            <ac:picMk id="6" creationId="{5B2577C1-6988-406B-AEEE-C367A4FFCA45}"/>
          </ac:picMkLst>
        </pc:picChg>
        <pc:picChg chg="add mod">
          <ac:chgData name="shreshth vashisht" userId="1ad5c172e9a7cf97" providerId="LiveId" clId="{862AA8D5-9932-438E-B2D6-9BF043B36A2F}" dt="2023-03-12T14:47:20.538" v="7937" actId="14100"/>
          <ac:picMkLst>
            <pc:docMk/>
            <pc:sldMk cId="3671661828" sldId="280"/>
            <ac:picMk id="7" creationId="{56011CD5-B138-44E0-8ABD-EE9B3281519A}"/>
          </ac:picMkLst>
        </pc:picChg>
        <pc:picChg chg="add del mod">
          <ac:chgData name="shreshth vashisht" userId="1ad5c172e9a7cf97" providerId="LiveId" clId="{862AA8D5-9932-438E-B2D6-9BF043B36A2F}" dt="2023-03-12T14:47:08.989" v="7932" actId="478"/>
          <ac:picMkLst>
            <pc:docMk/>
            <pc:sldMk cId="3671661828" sldId="280"/>
            <ac:picMk id="8" creationId="{DE04115C-8CF9-445B-A768-DBDE272BEEBC}"/>
          </ac:picMkLst>
        </pc:picChg>
        <pc:picChg chg="add del mod">
          <ac:chgData name="shreshth vashisht" userId="1ad5c172e9a7cf97" providerId="LiveId" clId="{862AA8D5-9932-438E-B2D6-9BF043B36A2F}" dt="2023-03-12T14:47:10.695" v="7933" actId="478"/>
          <ac:picMkLst>
            <pc:docMk/>
            <pc:sldMk cId="3671661828" sldId="280"/>
            <ac:picMk id="9" creationId="{A290128A-5B54-4B48-A423-372E6F7F83EC}"/>
          </ac:picMkLst>
        </pc:picChg>
      </pc:sldChg>
      <pc:sldChg chg="addSp delSp modSp add mod">
        <pc:chgData name="shreshth vashisht" userId="1ad5c172e9a7cf97" providerId="LiveId" clId="{862AA8D5-9932-438E-B2D6-9BF043B36A2F}" dt="2023-03-12T14:47:03.620" v="7931" actId="14100"/>
        <pc:sldMkLst>
          <pc:docMk/>
          <pc:sldMk cId="1906725521" sldId="281"/>
        </pc:sldMkLst>
        <pc:spChg chg="mod">
          <ac:chgData name="shreshth vashisht" userId="1ad5c172e9a7cf97" providerId="LiveId" clId="{862AA8D5-9932-438E-B2D6-9BF043B36A2F}" dt="2023-03-12T14:46:54.841" v="7928" actId="12"/>
          <ac:spMkLst>
            <pc:docMk/>
            <pc:sldMk cId="1906725521" sldId="281"/>
            <ac:spMk id="3" creationId="{35717297-15D4-417E-AF98-20072E255886}"/>
          </ac:spMkLst>
        </pc:spChg>
        <pc:picChg chg="del">
          <ac:chgData name="shreshth vashisht" userId="1ad5c172e9a7cf97" providerId="LiveId" clId="{862AA8D5-9932-438E-B2D6-9BF043B36A2F}" dt="2023-03-12T14:46:39.389" v="7852" actId="478"/>
          <ac:picMkLst>
            <pc:docMk/>
            <pc:sldMk cId="1906725521" sldId="281"/>
            <ac:picMk id="6" creationId="{5B2577C1-6988-406B-AEEE-C367A4FFCA45}"/>
          </ac:picMkLst>
        </pc:picChg>
        <pc:picChg chg="del">
          <ac:chgData name="shreshth vashisht" userId="1ad5c172e9a7cf97" providerId="LiveId" clId="{862AA8D5-9932-438E-B2D6-9BF043B36A2F}" dt="2023-03-12T14:46:41.044" v="7853" actId="478"/>
          <ac:picMkLst>
            <pc:docMk/>
            <pc:sldMk cId="1906725521" sldId="281"/>
            <ac:picMk id="7" creationId="{56011CD5-B138-44E0-8ABD-EE9B3281519A}"/>
          </ac:picMkLst>
        </pc:picChg>
        <pc:picChg chg="add del mod">
          <ac:chgData name="shreshth vashisht" userId="1ad5c172e9a7cf97" providerId="LiveId" clId="{862AA8D5-9932-438E-B2D6-9BF043B36A2F}" dt="2023-03-12T14:46:57.462" v="7929" actId="1076"/>
          <ac:picMkLst>
            <pc:docMk/>
            <pc:sldMk cId="1906725521" sldId="281"/>
            <ac:picMk id="8" creationId="{DE04115C-8CF9-445B-A768-DBDE272BEEBC}"/>
          </ac:picMkLst>
        </pc:picChg>
        <pc:picChg chg="add del mod">
          <ac:chgData name="shreshth vashisht" userId="1ad5c172e9a7cf97" providerId="LiveId" clId="{862AA8D5-9932-438E-B2D6-9BF043B36A2F}" dt="2023-03-12T14:47:03.620" v="7931" actId="14100"/>
          <ac:picMkLst>
            <pc:docMk/>
            <pc:sldMk cId="1906725521" sldId="281"/>
            <ac:picMk id="9" creationId="{A290128A-5B54-4B48-A423-372E6F7F83EC}"/>
          </ac:picMkLst>
        </pc:picChg>
      </pc:sldChg>
      <pc:sldChg chg="addSp delSp modSp add mod ord">
        <pc:chgData name="shreshth vashisht" userId="1ad5c172e9a7cf97" providerId="LiveId" clId="{862AA8D5-9932-438E-B2D6-9BF043B36A2F}" dt="2023-03-14T05:28:20.255" v="12315" actId="20577"/>
        <pc:sldMkLst>
          <pc:docMk/>
          <pc:sldMk cId="1547795206" sldId="282"/>
        </pc:sldMkLst>
        <pc:spChg chg="mod">
          <ac:chgData name="shreshth vashisht" userId="1ad5c172e9a7cf97" providerId="LiveId" clId="{862AA8D5-9932-438E-B2D6-9BF043B36A2F}" dt="2023-03-12T14:51:17.634" v="7984" actId="20577"/>
          <ac:spMkLst>
            <pc:docMk/>
            <pc:sldMk cId="1547795206" sldId="282"/>
            <ac:spMk id="4" creationId="{B2DD72DC-63E8-431E-B8A2-BC52804B7367}"/>
          </ac:spMkLst>
        </pc:spChg>
        <pc:spChg chg="mod">
          <ac:chgData name="shreshth vashisht" userId="1ad5c172e9a7cf97" providerId="LiveId" clId="{862AA8D5-9932-438E-B2D6-9BF043B36A2F}" dt="2023-03-14T05:28:20.255" v="12315" actId="20577"/>
          <ac:spMkLst>
            <pc:docMk/>
            <pc:sldMk cId="1547795206" sldId="282"/>
            <ac:spMk id="5" creationId="{6A2CB062-5E19-44F5-9D40-DD6F06A77A6F}"/>
          </ac:spMkLst>
        </pc:spChg>
        <pc:picChg chg="add del mod">
          <ac:chgData name="shreshth vashisht" userId="1ad5c172e9a7cf97" providerId="LiveId" clId="{862AA8D5-9932-438E-B2D6-9BF043B36A2F}" dt="2023-03-12T14:53:09.427" v="7990" actId="931"/>
          <ac:picMkLst>
            <pc:docMk/>
            <pc:sldMk cId="1547795206" sldId="282"/>
            <ac:picMk id="3" creationId="{A889DA19-2167-48D5-ABDD-523D31C297EB}"/>
          </ac:picMkLst>
        </pc:picChg>
        <pc:picChg chg="del mod">
          <ac:chgData name="shreshth vashisht" userId="1ad5c172e9a7cf97" providerId="LiveId" clId="{862AA8D5-9932-438E-B2D6-9BF043B36A2F}" dt="2023-03-12T14:52:48.654" v="7986" actId="478"/>
          <ac:picMkLst>
            <pc:docMk/>
            <pc:sldMk cId="1547795206" sldId="282"/>
            <ac:picMk id="7" creationId="{321F432E-8E11-4E19-A6D0-7D47856E74BF}"/>
          </ac:picMkLst>
        </pc:picChg>
        <pc:picChg chg="add mod">
          <ac:chgData name="shreshth vashisht" userId="1ad5c172e9a7cf97" providerId="LiveId" clId="{862AA8D5-9932-438E-B2D6-9BF043B36A2F}" dt="2023-03-12T14:53:23.068" v="7992" actId="14100"/>
          <ac:picMkLst>
            <pc:docMk/>
            <pc:sldMk cId="1547795206" sldId="282"/>
            <ac:picMk id="8" creationId="{8D4D5062-9A39-40D5-B293-890F7E8FDDA9}"/>
          </ac:picMkLst>
        </pc:picChg>
      </pc:sldChg>
      <pc:sldChg chg="addSp delSp modSp add mod ord">
        <pc:chgData name="shreshth vashisht" userId="1ad5c172e9a7cf97" providerId="LiveId" clId="{862AA8D5-9932-438E-B2D6-9BF043B36A2F}" dt="2023-03-12T15:03:21.959" v="8104" actId="1076"/>
        <pc:sldMkLst>
          <pc:docMk/>
          <pc:sldMk cId="3100063402" sldId="283"/>
        </pc:sldMkLst>
        <pc:spChg chg="mod">
          <ac:chgData name="shreshth vashisht" userId="1ad5c172e9a7cf97" providerId="LiveId" clId="{862AA8D5-9932-438E-B2D6-9BF043B36A2F}" dt="2023-03-12T15:01:01.161" v="8053" actId="1076"/>
          <ac:spMkLst>
            <pc:docMk/>
            <pc:sldMk cId="3100063402" sldId="283"/>
            <ac:spMk id="4" creationId="{7C3875A4-78CA-4247-8BF1-2C954B9EEE8E}"/>
          </ac:spMkLst>
        </pc:spChg>
        <pc:spChg chg="del">
          <ac:chgData name="shreshth vashisht" userId="1ad5c172e9a7cf97" providerId="LiveId" clId="{862AA8D5-9932-438E-B2D6-9BF043B36A2F}" dt="2023-03-12T14:54:57.059" v="7998" actId="478"/>
          <ac:spMkLst>
            <pc:docMk/>
            <pc:sldMk cId="3100063402" sldId="283"/>
            <ac:spMk id="7" creationId="{3716F191-F815-4061-818D-BD97416D613F}"/>
          </ac:spMkLst>
        </pc:spChg>
        <pc:spChg chg="add mod">
          <ac:chgData name="shreshth vashisht" userId="1ad5c172e9a7cf97" providerId="LiveId" clId="{862AA8D5-9932-438E-B2D6-9BF043B36A2F}" dt="2023-03-12T15:01:54.798" v="8070" actId="1076"/>
          <ac:spMkLst>
            <pc:docMk/>
            <pc:sldMk cId="3100063402" sldId="283"/>
            <ac:spMk id="9" creationId="{44237CFC-51B4-4013-BE46-4A387C4479F4}"/>
          </ac:spMkLst>
        </pc:spChg>
        <pc:spChg chg="del">
          <ac:chgData name="shreshth vashisht" userId="1ad5c172e9a7cf97" providerId="LiveId" clId="{862AA8D5-9932-438E-B2D6-9BF043B36A2F}" dt="2023-03-12T14:55:00.494" v="7999" actId="478"/>
          <ac:spMkLst>
            <pc:docMk/>
            <pc:sldMk cId="3100063402" sldId="283"/>
            <ac:spMk id="10" creationId="{9EDD5C1D-D252-490F-B233-44E01B3C2EB9}"/>
          </ac:spMkLst>
        </pc:spChg>
        <pc:spChg chg="add mod">
          <ac:chgData name="shreshth vashisht" userId="1ad5c172e9a7cf97" providerId="LiveId" clId="{862AA8D5-9932-438E-B2D6-9BF043B36A2F}" dt="2023-03-12T15:02:02.885" v="8072"/>
          <ac:spMkLst>
            <pc:docMk/>
            <pc:sldMk cId="3100063402" sldId="283"/>
            <ac:spMk id="15" creationId="{492048C3-C5E4-4125-B0CD-F4577EB841D3}"/>
          </ac:spMkLst>
        </pc:spChg>
        <pc:spChg chg="add mod">
          <ac:chgData name="shreshth vashisht" userId="1ad5c172e9a7cf97" providerId="LiveId" clId="{862AA8D5-9932-438E-B2D6-9BF043B36A2F}" dt="2023-03-12T15:02:23.205" v="8076"/>
          <ac:spMkLst>
            <pc:docMk/>
            <pc:sldMk cId="3100063402" sldId="283"/>
            <ac:spMk id="18" creationId="{04ED033A-CCF9-48EC-93E2-6FDEFF01E52C}"/>
          </ac:spMkLst>
        </pc:spChg>
        <pc:spChg chg="add mod">
          <ac:chgData name="shreshth vashisht" userId="1ad5c172e9a7cf97" providerId="LiveId" clId="{862AA8D5-9932-438E-B2D6-9BF043B36A2F}" dt="2023-03-12T15:03:11.623" v="8098" actId="1076"/>
          <ac:spMkLst>
            <pc:docMk/>
            <pc:sldMk cId="3100063402" sldId="283"/>
            <ac:spMk id="21" creationId="{E63D9ED1-F4B0-405D-B971-615BD5875F91}"/>
          </ac:spMkLst>
        </pc:spChg>
        <pc:spChg chg="add mod">
          <ac:chgData name="shreshth vashisht" userId="1ad5c172e9a7cf97" providerId="LiveId" clId="{862AA8D5-9932-438E-B2D6-9BF043B36A2F}" dt="2023-03-12T15:03:14.306" v="8100" actId="1076"/>
          <ac:spMkLst>
            <pc:docMk/>
            <pc:sldMk cId="3100063402" sldId="283"/>
            <ac:spMk id="23" creationId="{DCA1321B-5428-4CD1-A4D8-878C63F0F8C5}"/>
          </ac:spMkLst>
        </pc:spChg>
        <pc:spChg chg="add mod">
          <ac:chgData name="shreshth vashisht" userId="1ad5c172e9a7cf97" providerId="LiveId" clId="{862AA8D5-9932-438E-B2D6-9BF043B36A2F}" dt="2023-03-12T15:03:16.445" v="8101" actId="1076"/>
          <ac:spMkLst>
            <pc:docMk/>
            <pc:sldMk cId="3100063402" sldId="283"/>
            <ac:spMk id="25" creationId="{541302C8-29A4-435F-BD03-65043DB51ECB}"/>
          </ac:spMkLst>
        </pc:spChg>
        <pc:spChg chg="add mod">
          <ac:chgData name="shreshth vashisht" userId="1ad5c172e9a7cf97" providerId="LiveId" clId="{862AA8D5-9932-438E-B2D6-9BF043B36A2F}" dt="2023-03-12T15:03:21.959" v="8104" actId="1076"/>
          <ac:spMkLst>
            <pc:docMk/>
            <pc:sldMk cId="3100063402" sldId="283"/>
            <ac:spMk id="32" creationId="{AC23DDAE-CDC4-471D-9E3F-9CDFDAC16A51}"/>
          </ac:spMkLst>
        </pc:spChg>
        <pc:grpChg chg="mod">
          <ac:chgData name="shreshth vashisht" userId="1ad5c172e9a7cf97" providerId="LiveId" clId="{862AA8D5-9932-438E-B2D6-9BF043B36A2F}" dt="2023-03-12T15:01:25.544" v="8058"/>
          <ac:grpSpMkLst>
            <pc:docMk/>
            <pc:sldMk cId="3100063402" sldId="283"/>
            <ac:grpSpMk id="5" creationId="{0815D697-6AFE-454E-BBB7-FAAF8A7B77BA}"/>
          </ac:grpSpMkLst>
        </pc:grpChg>
        <pc:grpChg chg="mod">
          <ac:chgData name="shreshth vashisht" userId="1ad5c172e9a7cf97" providerId="LiveId" clId="{862AA8D5-9932-438E-B2D6-9BF043B36A2F}" dt="2023-03-12T15:01:39.232" v="8066"/>
          <ac:grpSpMkLst>
            <pc:docMk/>
            <pc:sldMk cId="3100063402" sldId="283"/>
            <ac:grpSpMk id="13" creationId="{B892BCA0-73C1-477F-A6F9-123A2A09642E}"/>
          </ac:grpSpMkLst>
        </pc:grpChg>
        <pc:grpChg chg="add del mod">
          <ac:chgData name="shreshth vashisht" userId="1ad5c172e9a7cf97" providerId="LiveId" clId="{862AA8D5-9932-438E-B2D6-9BF043B36A2F}" dt="2023-03-12T15:02:58.264" v="8093"/>
          <ac:grpSpMkLst>
            <pc:docMk/>
            <pc:sldMk cId="3100063402" sldId="283"/>
            <ac:grpSpMk id="28" creationId="{BB574C25-FE7F-46B3-9909-33ADA3498A89}"/>
          </ac:grpSpMkLst>
        </pc:grpChg>
        <pc:grpChg chg="mod">
          <ac:chgData name="shreshth vashisht" userId="1ad5c172e9a7cf97" providerId="LiveId" clId="{862AA8D5-9932-438E-B2D6-9BF043B36A2F}" dt="2023-03-12T15:02:57.294" v="8091"/>
          <ac:grpSpMkLst>
            <pc:docMk/>
            <pc:sldMk cId="3100063402" sldId="283"/>
            <ac:grpSpMk id="30" creationId="{1B98D7C9-1A05-4E4D-966D-88172032A4E6}"/>
          </ac:grpSpMkLst>
        </pc:grpChg>
        <pc:picChg chg="del">
          <ac:chgData name="shreshth vashisht" userId="1ad5c172e9a7cf97" providerId="LiveId" clId="{862AA8D5-9932-438E-B2D6-9BF043B36A2F}" dt="2023-03-12T14:54:53.511" v="7996" actId="478"/>
          <ac:picMkLst>
            <pc:docMk/>
            <pc:sldMk cId="3100063402" sldId="283"/>
            <ac:picMk id="1030" creationId="{4A6744B6-2FEB-4051-A3BF-9B881333B32C}"/>
          </ac:picMkLst>
        </pc:picChg>
        <pc:picChg chg="del">
          <ac:chgData name="shreshth vashisht" userId="1ad5c172e9a7cf97" providerId="LiveId" clId="{862AA8D5-9932-438E-B2D6-9BF043B36A2F}" dt="2023-03-12T14:54:55.109" v="7997" actId="478"/>
          <ac:picMkLst>
            <pc:docMk/>
            <pc:sldMk cId="3100063402" sldId="283"/>
            <ac:picMk id="1032" creationId="{E9D68C6F-A436-42E5-B808-D05BC5879795}"/>
          </ac:picMkLst>
        </pc:picChg>
        <pc:picChg chg="add mod">
          <ac:chgData name="shreshth vashisht" userId="1ad5c172e9a7cf97" providerId="LiveId" clId="{862AA8D5-9932-438E-B2D6-9BF043B36A2F}" dt="2023-03-12T14:56:19.763" v="8013" actId="14100"/>
          <ac:picMkLst>
            <pc:docMk/>
            <pc:sldMk cId="3100063402" sldId="283"/>
            <ac:picMk id="3074" creationId="{2EB35379-1FF4-4BF8-8A77-710DE8F15F16}"/>
          </ac:picMkLst>
        </pc:picChg>
        <pc:picChg chg="add mod">
          <ac:chgData name="shreshth vashisht" userId="1ad5c172e9a7cf97" providerId="LiveId" clId="{862AA8D5-9932-438E-B2D6-9BF043B36A2F}" dt="2023-03-12T14:56:29.191" v="8015" actId="14100"/>
          <ac:picMkLst>
            <pc:docMk/>
            <pc:sldMk cId="3100063402" sldId="283"/>
            <ac:picMk id="3076" creationId="{F4A2062A-0BEB-4D29-BB11-36E78464C90E}"/>
          </ac:picMkLst>
        </pc:picChg>
        <pc:inkChg chg="add del mod">
          <ac:chgData name="shreshth vashisht" userId="1ad5c172e9a7cf97" providerId="LiveId" clId="{862AA8D5-9932-438E-B2D6-9BF043B36A2F}" dt="2023-03-12T15:01:26.067" v="8059" actId="9405"/>
          <ac:inkMkLst>
            <pc:docMk/>
            <pc:sldMk cId="3100063402" sldId="283"/>
            <ac:inkMk id="2" creationId="{E77719AD-14F5-4B87-A38F-6AFBD564A8E7}"/>
          </ac:inkMkLst>
        </pc:inkChg>
        <pc:inkChg chg="add del mod">
          <ac:chgData name="shreshth vashisht" userId="1ad5c172e9a7cf97" providerId="LiveId" clId="{862AA8D5-9932-438E-B2D6-9BF043B36A2F}" dt="2023-03-12T15:01:25.544" v="8058"/>
          <ac:inkMkLst>
            <pc:docMk/>
            <pc:sldMk cId="3100063402" sldId="283"/>
            <ac:inkMk id="3" creationId="{2C4560D5-1A0A-41B3-8045-3CE00BD2B771}"/>
          </ac:inkMkLst>
        </pc:inkChg>
        <pc:inkChg chg="add del">
          <ac:chgData name="shreshth vashisht" userId="1ad5c172e9a7cf97" providerId="LiveId" clId="{862AA8D5-9932-438E-B2D6-9BF043B36A2F}" dt="2023-03-12T15:01:33.693" v="8061"/>
          <ac:inkMkLst>
            <pc:docMk/>
            <pc:sldMk cId="3100063402" sldId="283"/>
            <ac:inkMk id="6" creationId="{F7AEFA46-C260-4633-8CFD-4F5B7170DB6C}"/>
          </ac:inkMkLst>
        </pc:inkChg>
        <pc:inkChg chg="add del mod">
          <ac:chgData name="shreshth vashisht" userId="1ad5c172e9a7cf97" providerId="LiveId" clId="{862AA8D5-9932-438E-B2D6-9BF043B36A2F}" dt="2023-03-12T15:01:40.322" v="8067" actId="9405"/>
          <ac:inkMkLst>
            <pc:docMk/>
            <pc:sldMk cId="3100063402" sldId="283"/>
            <ac:inkMk id="11" creationId="{1BD7BFD8-6FE3-45E4-B326-3E6786468754}"/>
          </ac:inkMkLst>
        </pc:inkChg>
        <pc:inkChg chg="add del mod">
          <ac:chgData name="shreshth vashisht" userId="1ad5c172e9a7cf97" providerId="LiveId" clId="{862AA8D5-9932-438E-B2D6-9BF043B36A2F}" dt="2023-03-12T15:01:39.232" v="8066"/>
          <ac:inkMkLst>
            <pc:docMk/>
            <pc:sldMk cId="3100063402" sldId="283"/>
            <ac:inkMk id="12" creationId="{474C1D51-65EC-476E-BEDA-2932DE8268B8}"/>
          </ac:inkMkLst>
        </pc:inkChg>
        <pc:inkChg chg="add del">
          <ac:chgData name="shreshth vashisht" userId="1ad5c172e9a7cf97" providerId="LiveId" clId="{862AA8D5-9932-438E-B2D6-9BF043B36A2F}" dt="2023-03-12T15:02:02.885" v="8072"/>
          <ac:inkMkLst>
            <pc:docMk/>
            <pc:sldMk cId="3100063402" sldId="283"/>
            <ac:inkMk id="14" creationId="{9919A9D6-8FEB-4841-B0CC-9E23C3F2D77E}"/>
          </ac:inkMkLst>
        </pc:inkChg>
        <pc:inkChg chg="add del">
          <ac:chgData name="shreshth vashisht" userId="1ad5c172e9a7cf97" providerId="LiveId" clId="{862AA8D5-9932-438E-B2D6-9BF043B36A2F}" dt="2023-03-12T15:02:16.641" v="8074" actId="9405"/>
          <ac:inkMkLst>
            <pc:docMk/>
            <pc:sldMk cId="3100063402" sldId="283"/>
            <ac:inkMk id="16" creationId="{238FD7D2-9FD3-4B84-AC35-07FAA88FC853}"/>
          </ac:inkMkLst>
        </pc:inkChg>
        <pc:inkChg chg="add del">
          <ac:chgData name="shreshth vashisht" userId="1ad5c172e9a7cf97" providerId="LiveId" clId="{862AA8D5-9932-438E-B2D6-9BF043B36A2F}" dt="2023-03-12T15:02:23.205" v="8076"/>
          <ac:inkMkLst>
            <pc:docMk/>
            <pc:sldMk cId="3100063402" sldId="283"/>
            <ac:inkMk id="17" creationId="{334970C4-1D16-4C51-A619-458F06EAF48D}"/>
          </ac:inkMkLst>
        </pc:inkChg>
        <pc:inkChg chg="add del">
          <ac:chgData name="shreshth vashisht" userId="1ad5c172e9a7cf97" providerId="LiveId" clId="{862AA8D5-9932-438E-B2D6-9BF043B36A2F}" dt="2023-03-12T15:02:27.011" v="8078" actId="9405"/>
          <ac:inkMkLst>
            <pc:docMk/>
            <pc:sldMk cId="3100063402" sldId="283"/>
            <ac:inkMk id="19" creationId="{D6F35B6B-7104-43BE-8D92-62A56C685EE6}"/>
          </ac:inkMkLst>
        </pc:inkChg>
        <pc:inkChg chg="add del">
          <ac:chgData name="shreshth vashisht" userId="1ad5c172e9a7cf97" providerId="LiveId" clId="{862AA8D5-9932-438E-B2D6-9BF043B36A2F}" dt="2023-03-12T15:02:33.495" v="8080"/>
          <ac:inkMkLst>
            <pc:docMk/>
            <pc:sldMk cId="3100063402" sldId="283"/>
            <ac:inkMk id="20" creationId="{12263275-98D6-46B1-96B0-E0DC7BB8C22F}"/>
          </ac:inkMkLst>
        </pc:inkChg>
        <pc:inkChg chg="add del">
          <ac:chgData name="shreshth vashisht" userId="1ad5c172e9a7cf97" providerId="LiveId" clId="{862AA8D5-9932-438E-B2D6-9BF043B36A2F}" dt="2023-03-12T15:02:40.148" v="8082"/>
          <ac:inkMkLst>
            <pc:docMk/>
            <pc:sldMk cId="3100063402" sldId="283"/>
            <ac:inkMk id="22" creationId="{3D8C397D-2CBA-43B7-952B-F3467364E240}"/>
          </ac:inkMkLst>
        </pc:inkChg>
        <pc:inkChg chg="add del">
          <ac:chgData name="shreshth vashisht" userId="1ad5c172e9a7cf97" providerId="LiveId" clId="{862AA8D5-9932-438E-B2D6-9BF043B36A2F}" dt="2023-03-12T15:02:46.542" v="8084"/>
          <ac:inkMkLst>
            <pc:docMk/>
            <pc:sldMk cId="3100063402" sldId="283"/>
            <ac:inkMk id="24" creationId="{62B144A1-D509-4582-AE7A-5B2AA84F0AD0}"/>
          </ac:inkMkLst>
        </pc:inkChg>
        <pc:inkChg chg="add del mod">
          <ac:chgData name="shreshth vashisht" userId="1ad5c172e9a7cf97" providerId="LiveId" clId="{862AA8D5-9932-438E-B2D6-9BF043B36A2F}" dt="2023-03-12T15:02:58.812" v="8094" actId="9405"/>
          <ac:inkMkLst>
            <pc:docMk/>
            <pc:sldMk cId="3100063402" sldId="283"/>
            <ac:inkMk id="26" creationId="{E8505B7F-4C73-413B-8B33-4192842DE034}"/>
          </ac:inkMkLst>
        </pc:inkChg>
        <pc:inkChg chg="add del mod">
          <ac:chgData name="shreshth vashisht" userId="1ad5c172e9a7cf97" providerId="LiveId" clId="{862AA8D5-9932-438E-B2D6-9BF043B36A2F}" dt="2023-03-12T15:02:58.264" v="8093"/>
          <ac:inkMkLst>
            <pc:docMk/>
            <pc:sldMk cId="3100063402" sldId="283"/>
            <ac:inkMk id="27" creationId="{5E1EBC10-2C56-4695-9B43-519B8CCD8D7B}"/>
          </ac:inkMkLst>
        </pc:inkChg>
        <pc:inkChg chg="add del mod">
          <ac:chgData name="shreshth vashisht" userId="1ad5c172e9a7cf97" providerId="LiveId" clId="{862AA8D5-9932-438E-B2D6-9BF043B36A2F}" dt="2023-03-12T15:02:57.294" v="8091"/>
          <ac:inkMkLst>
            <pc:docMk/>
            <pc:sldMk cId="3100063402" sldId="283"/>
            <ac:inkMk id="29" creationId="{68E6B417-6B02-454A-AEFE-0528AA35ED8C}"/>
          </ac:inkMkLst>
        </pc:inkChg>
        <pc:inkChg chg="add del">
          <ac:chgData name="shreshth vashisht" userId="1ad5c172e9a7cf97" providerId="LiveId" clId="{862AA8D5-9932-438E-B2D6-9BF043B36A2F}" dt="2023-03-12T15:03:03.807" v="8096"/>
          <ac:inkMkLst>
            <pc:docMk/>
            <pc:sldMk cId="3100063402" sldId="283"/>
            <ac:inkMk id="31" creationId="{FFFEA57F-9316-4A98-A111-A1396BF95530}"/>
          </ac:inkMkLst>
        </pc:inkChg>
      </pc:sldChg>
      <pc:sldChg chg="modSp add mod ord">
        <pc:chgData name="shreshth vashisht" userId="1ad5c172e9a7cf97" providerId="LiveId" clId="{862AA8D5-9932-438E-B2D6-9BF043B36A2F}" dt="2023-03-12T15:05:02.681" v="8154"/>
        <pc:sldMkLst>
          <pc:docMk/>
          <pc:sldMk cId="1754814052" sldId="284"/>
        </pc:sldMkLst>
        <pc:spChg chg="mod">
          <ac:chgData name="shreshth vashisht" userId="1ad5c172e9a7cf97" providerId="LiveId" clId="{862AA8D5-9932-438E-B2D6-9BF043B36A2F}" dt="2023-03-12T15:04:54.513" v="8152" actId="20577"/>
          <ac:spMkLst>
            <pc:docMk/>
            <pc:sldMk cId="1754814052" sldId="284"/>
            <ac:spMk id="2" creationId="{2AD9D7EB-E3EC-475A-94DA-22D5C5BEB931}"/>
          </ac:spMkLst>
        </pc:spChg>
      </pc:sldChg>
      <pc:sldChg chg="addSp delSp modSp new mod modClrScheme chgLayout">
        <pc:chgData name="shreshth vashisht" userId="1ad5c172e9a7cf97" providerId="LiveId" clId="{862AA8D5-9932-438E-B2D6-9BF043B36A2F}" dt="2023-03-12T15:30:00.459" v="8248" actId="1076"/>
        <pc:sldMkLst>
          <pc:docMk/>
          <pc:sldMk cId="602749059" sldId="285"/>
        </pc:sldMkLst>
        <pc:spChg chg="del mod ord">
          <ac:chgData name="shreshth vashisht" userId="1ad5c172e9a7cf97" providerId="LiveId" clId="{862AA8D5-9932-438E-B2D6-9BF043B36A2F}" dt="2023-03-12T15:05:23.292" v="8156" actId="700"/>
          <ac:spMkLst>
            <pc:docMk/>
            <pc:sldMk cId="602749059" sldId="285"/>
            <ac:spMk id="2" creationId="{64167AE1-9574-4C5C-8970-E558FF347DA3}"/>
          </ac:spMkLst>
        </pc:spChg>
        <pc:spChg chg="del mod ord">
          <ac:chgData name="shreshth vashisht" userId="1ad5c172e9a7cf97" providerId="LiveId" clId="{862AA8D5-9932-438E-B2D6-9BF043B36A2F}" dt="2023-03-12T15:05:23.292" v="8156" actId="700"/>
          <ac:spMkLst>
            <pc:docMk/>
            <pc:sldMk cId="602749059" sldId="285"/>
            <ac:spMk id="3" creationId="{1817493A-A1BC-43C9-9B0A-89D568676F75}"/>
          </ac:spMkLst>
        </pc:spChg>
        <pc:spChg chg="add mod ord">
          <ac:chgData name="shreshth vashisht" userId="1ad5c172e9a7cf97" providerId="LiveId" clId="{862AA8D5-9932-438E-B2D6-9BF043B36A2F}" dt="2023-03-12T15:24:09.437" v="8223" actId="20577"/>
          <ac:spMkLst>
            <pc:docMk/>
            <pc:sldMk cId="602749059" sldId="285"/>
            <ac:spMk id="4" creationId="{A46665E6-F4C2-4244-AE8F-086D559D77B9}"/>
          </ac:spMkLst>
        </pc:spChg>
        <pc:spChg chg="add del mod ord">
          <ac:chgData name="shreshth vashisht" userId="1ad5c172e9a7cf97" providerId="LiveId" clId="{862AA8D5-9932-438E-B2D6-9BF043B36A2F}" dt="2023-03-12T15:29:16.122" v="8240" actId="931"/>
          <ac:spMkLst>
            <pc:docMk/>
            <pc:sldMk cId="602749059" sldId="285"/>
            <ac:spMk id="5" creationId="{71036A6E-97FE-447F-9A4D-BED5D96D3CE3}"/>
          </ac:spMkLst>
        </pc:spChg>
        <pc:spChg chg="add del mod">
          <ac:chgData name="shreshth vashisht" userId="1ad5c172e9a7cf97" providerId="LiveId" clId="{862AA8D5-9932-438E-B2D6-9BF043B36A2F}" dt="2023-03-12T15:29:00.266" v="8239"/>
          <ac:spMkLst>
            <pc:docMk/>
            <pc:sldMk cId="602749059" sldId="285"/>
            <ac:spMk id="6" creationId="{F8F69C6F-FD78-493B-ABFA-E6FAA570963C}"/>
          </ac:spMkLst>
        </pc:spChg>
        <pc:spChg chg="add del">
          <ac:chgData name="shreshth vashisht" userId="1ad5c172e9a7cf97" providerId="LiveId" clId="{862AA8D5-9932-438E-B2D6-9BF043B36A2F}" dt="2023-03-12T15:28:56.945" v="8237"/>
          <ac:spMkLst>
            <pc:docMk/>
            <pc:sldMk cId="602749059" sldId="285"/>
            <ac:spMk id="7" creationId="{0A0633B5-3DA0-41B0-9320-2D9F33AB3B48}"/>
          </ac:spMkLst>
        </pc:spChg>
        <pc:picChg chg="add mod">
          <ac:chgData name="shreshth vashisht" userId="1ad5c172e9a7cf97" providerId="LiveId" clId="{862AA8D5-9932-438E-B2D6-9BF043B36A2F}" dt="2023-03-12T15:30:00.459" v="8248" actId="1076"/>
          <ac:picMkLst>
            <pc:docMk/>
            <pc:sldMk cId="602749059" sldId="285"/>
            <ac:picMk id="9" creationId="{F0DB7DEB-9655-4D1C-BCAD-B4D1CEDFDF5C}"/>
          </ac:picMkLst>
        </pc:picChg>
        <pc:picChg chg="add mod">
          <ac:chgData name="shreshth vashisht" userId="1ad5c172e9a7cf97" providerId="LiveId" clId="{862AA8D5-9932-438E-B2D6-9BF043B36A2F}" dt="2023-03-12T15:29:54.589" v="8247" actId="14100"/>
          <ac:picMkLst>
            <pc:docMk/>
            <pc:sldMk cId="602749059" sldId="285"/>
            <ac:picMk id="11" creationId="{423DEC3D-F934-4BA4-A310-501E2D03F6C4}"/>
          </ac:picMkLst>
        </pc:picChg>
        <pc:picChg chg="add mod">
          <ac:chgData name="shreshth vashisht" userId="1ad5c172e9a7cf97" providerId="LiveId" clId="{862AA8D5-9932-438E-B2D6-9BF043B36A2F}" dt="2023-03-12T15:28:27.026" v="8230" actId="1076"/>
          <ac:picMkLst>
            <pc:docMk/>
            <pc:sldMk cId="602749059" sldId="285"/>
            <ac:picMk id="5122" creationId="{A9B4E85B-7763-4E21-99BB-997E34F034CA}"/>
          </ac:picMkLst>
        </pc:picChg>
      </pc:sldChg>
      <pc:sldChg chg="addSp delSp modSp new mod">
        <pc:chgData name="shreshth vashisht" userId="1ad5c172e9a7cf97" providerId="LiveId" clId="{862AA8D5-9932-438E-B2D6-9BF043B36A2F}" dt="2023-03-12T15:40:30.438" v="8465" actId="14100"/>
        <pc:sldMkLst>
          <pc:docMk/>
          <pc:sldMk cId="831188214" sldId="286"/>
        </pc:sldMkLst>
        <pc:spChg chg="mod">
          <ac:chgData name="shreshth vashisht" userId="1ad5c172e9a7cf97" providerId="LiveId" clId="{862AA8D5-9932-438E-B2D6-9BF043B36A2F}" dt="2023-03-12T15:34:33.899" v="8384" actId="20577"/>
          <ac:spMkLst>
            <pc:docMk/>
            <pc:sldMk cId="831188214" sldId="286"/>
            <ac:spMk id="2" creationId="{942E9A8E-C8AC-4B50-AC99-5C8A10E89EB8}"/>
          </ac:spMkLst>
        </pc:spChg>
        <pc:spChg chg="del">
          <ac:chgData name="shreshth vashisht" userId="1ad5c172e9a7cf97" providerId="LiveId" clId="{862AA8D5-9932-438E-B2D6-9BF043B36A2F}" dt="2023-03-12T15:37:36.080" v="8385" actId="1032"/>
          <ac:spMkLst>
            <pc:docMk/>
            <pc:sldMk cId="831188214" sldId="286"/>
            <ac:spMk id="3" creationId="{DFC68F47-25A6-464B-81F7-C077EC3F57B3}"/>
          </ac:spMkLst>
        </pc:spChg>
        <pc:spChg chg="add del mod">
          <ac:chgData name="shreshth vashisht" userId="1ad5c172e9a7cf97" providerId="LiveId" clId="{862AA8D5-9932-438E-B2D6-9BF043B36A2F}" dt="2023-03-12T15:39:43.085" v="8457" actId="478"/>
          <ac:spMkLst>
            <pc:docMk/>
            <pc:sldMk cId="831188214" sldId="286"/>
            <ac:spMk id="6" creationId="{B03C8021-4B8C-452E-8DD7-BDAD5E47D60B}"/>
          </ac:spMkLst>
        </pc:spChg>
        <pc:graphicFrameChg chg="add del mod modGraphic">
          <ac:chgData name="shreshth vashisht" userId="1ad5c172e9a7cf97" providerId="LiveId" clId="{862AA8D5-9932-438E-B2D6-9BF043B36A2F}" dt="2023-03-12T15:40:30.438" v="8465" actId="14100"/>
          <ac:graphicFrameMkLst>
            <pc:docMk/>
            <pc:sldMk cId="831188214" sldId="286"/>
            <ac:graphicFrameMk id="4" creationId="{334698DD-3881-458D-B18A-25770A4D1D4B}"/>
          </ac:graphicFrameMkLst>
        </pc:graphicFrameChg>
      </pc:sldChg>
      <pc:sldChg chg="modSp add mod ord">
        <pc:chgData name="shreshth vashisht" userId="1ad5c172e9a7cf97" providerId="LiveId" clId="{862AA8D5-9932-438E-B2D6-9BF043B36A2F}" dt="2023-03-12T15:34:18.779" v="8363" actId="14100"/>
        <pc:sldMkLst>
          <pc:docMk/>
          <pc:sldMk cId="4032400324" sldId="287"/>
        </pc:sldMkLst>
        <pc:spChg chg="mod">
          <ac:chgData name="shreshth vashisht" userId="1ad5c172e9a7cf97" providerId="LiveId" clId="{862AA8D5-9932-438E-B2D6-9BF043B36A2F}" dt="2023-03-12T15:34:18.779" v="8363" actId="14100"/>
          <ac:spMkLst>
            <pc:docMk/>
            <pc:sldMk cId="4032400324" sldId="287"/>
            <ac:spMk id="2" creationId="{2AD9D7EB-E3EC-475A-94DA-22D5C5BEB931}"/>
          </ac:spMkLst>
        </pc:spChg>
      </pc:sldChg>
      <pc:sldChg chg="addSp delSp modSp add mod">
        <pc:chgData name="shreshth vashisht" userId="1ad5c172e9a7cf97" providerId="LiveId" clId="{862AA8D5-9932-438E-B2D6-9BF043B36A2F}" dt="2023-03-12T17:42:36.919" v="9075" actId="20577"/>
        <pc:sldMkLst>
          <pc:docMk/>
          <pc:sldMk cId="3308396626" sldId="288"/>
        </pc:sldMkLst>
        <pc:spChg chg="mod">
          <ac:chgData name="shreshth vashisht" userId="1ad5c172e9a7cf97" providerId="LiveId" clId="{862AA8D5-9932-438E-B2D6-9BF043B36A2F}" dt="2023-03-12T15:40:48.538" v="8485" actId="20577"/>
          <ac:spMkLst>
            <pc:docMk/>
            <pc:sldMk cId="3308396626" sldId="288"/>
            <ac:spMk id="2" creationId="{942E9A8E-C8AC-4B50-AC99-5C8A10E89EB8}"/>
          </ac:spMkLst>
        </pc:spChg>
        <pc:spChg chg="add mod">
          <ac:chgData name="shreshth vashisht" userId="1ad5c172e9a7cf97" providerId="LiveId" clId="{862AA8D5-9932-438E-B2D6-9BF043B36A2F}" dt="2023-03-12T17:42:36.919" v="9075" actId="20577"/>
          <ac:spMkLst>
            <pc:docMk/>
            <pc:sldMk cId="3308396626" sldId="288"/>
            <ac:spMk id="5" creationId="{768E5925-E997-49F5-B50E-7F5074DEA613}"/>
          </ac:spMkLst>
        </pc:spChg>
        <pc:graphicFrameChg chg="del">
          <ac:chgData name="shreshth vashisht" userId="1ad5c172e9a7cf97" providerId="LiveId" clId="{862AA8D5-9932-438E-B2D6-9BF043B36A2F}" dt="2023-03-12T15:40:50.419" v="8486" actId="478"/>
          <ac:graphicFrameMkLst>
            <pc:docMk/>
            <pc:sldMk cId="3308396626" sldId="288"/>
            <ac:graphicFrameMk id="4" creationId="{334698DD-3881-458D-B18A-25770A4D1D4B}"/>
          </ac:graphicFrameMkLst>
        </pc:graphicFrameChg>
      </pc:sldChg>
      <pc:sldChg chg="addSp delSp modSp new mod modClrScheme chgLayout">
        <pc:chgData name="shreshth vashisht" userId="1ad5c172e9a7cf97" providerId="LiveId" clId="{862AA8D5-9932-438E-B2D6-9BF043B36A2F}" dt="2023-03-12T15:56:39.118" v="8882" actId="20577"/>
        <pc:sldMkLst>
          <pc:docMk/>
          <pc:sldMk cId="214866047" sldId="289"/>
        </pc:sldMkLst>
        <pc:spChg chg="del mod ord">
          <ac:chgData name="shreshth vashisht" userId="1ad5c172e9a7cf97" providerId="LiveId" clId="{862AA8D5-9932-438E-B2D6-9BF043B36A2F}" dt="2023-03-12T15:56:06.695" v="8823" actId="700"/>
          <ac:spMkLst>
            <pc:docMk/>
            <pc:sldMk cId="214866047" sldId="289"/>
            <ac:spMk id="2" creationId="{16F613D1-7DC9-4492-B9F0-8B4F69219DF9}"/>
          </ac:spMkLst>
        </pc:spChg>
        <pc:spChg chg="del mod ord">
          <ac:chgData name="shreshth vashisht" userId="1ad5c172e9a7cf97" providerId="LiveId" clId="{862AA8D5-9932-438E-B2D6-9BF043B36A2F}" dt="2023-03-12T15:56:06.695" v="8823" actId="700"/>
          <ac:spMkLst>
            <pc:docMk/>
            <pc:sldMk cId="214866047" sldId="289"/>
            <ac:spMk id="3" creationId="{82F21CAD-4E12-4675-8BC2-E39A88721F93}"/>
          </ac:spMkLst>
        </pc:spChg>
        <pc:spChg chg="add mod ord">
          <ac:chgData name="shreshth vashisht" userId="1ad5c172e9a7cf97" providerId="LiveId" clId="{862AA8D5-9932-438E-B2D6-9BF043B36A2F}" dt="2023-03-12T15:56:26.719" v="8853" actId="20577"/>
          <ac:spMkLst>
            <pc:docMk/>
            <pc:sldMk cId="214866047" sldId="289"/>
            <ac:spMk id="4" creationId="{8B2AC0C2-9711-46DE-B20C-3425E1CB9B5C}"/>
          </ac:spMkLst>
        </pc:spChg>
        <pc:spChg chg="add mod ord">
          <ac:chgData name="shreshth vashisht" userId="1ad5c172e9a7cf97" providerId="LiveId" clId="{862AA8D5-9932-438E-B2D6-9BF043B36A2F}" dt="2023-03-12T15:56:39.118" v="8882" actId="20577"/>
          <ac:spMkLst>
            <pc:docMk/>
            <pc:sldMk cId="214866047" sldId="289"/>
            <ac:spMk id="5" creationId="{6BBB7E65-F522-4D53-9414-3D8D820910BB}"/>
          </ac:spMkLst>
        </pc:spChg>
      </pc:sldChg>
      <pc:sldChg chg="addSp delSp modSp new mod setBg modClrScheme chgLayout">
        <pc:chgData name="shreshth vashisht" userId="1ad5c172e9a7cf97" providerId="LiveId" clId="{862AA8D5-9932-438E-B2D6-9BF043B36A2F}" dt="2023-03-14T05:28:43.972" v="12317" actId="20577"/>
        <pc:sldMkLst>
          <pc:docMk/>
          <pc:sldMk cId="1308205744" sldId="290"/>
        </pc:sldMkLst>
        <pc:spChg chg="del">
          <ac:chgData name="shreshth vashisht" userId="1ad5c172e9a7cf97" providerId="LiveId" clId="{862AA8D5-9932-438E-B2D6-9BF043B36A2F}" dt="2023-03-12T15:58:44.058" v="8884" actId="700"/>
          <ac:spMkLst>
            <pc:docMk/>
            <pc:sldMk cId="1308205744" sldId="290"/>
            <ac:spMk id="2" creationId="{D2E7EED8-E463-49E5-8A24-BF9B302BFA98}"/>
          </ac:spMkLst>
        </pc:spChg>
        <pc:spChg chg="del">
          <ac:chgData name="shreshth vashisht" userId="1ad5c172e9a7cf97" providerId="LiveId" clId="{862AA8D5-9932-438E-B2D6-9BF043B36A2F}" dt="2023-03-12T15:58:44.058" v="8884" actId="700"/>
          <ac:spMkLst>
            <pc:docMk/>
            <pc:sldMk cId="1308205744" sldId="290"/>
            <ac:spMk id="3" creationId="{256C72D5-AC17-447F-9D10-4A8233413697}"/>
          </ac:spMkLst>
        </pc:spChg>
        <pc:spChg chg="add mod">
          <ac:chgData name="shreshth vashisht" userId="1ad5c172e9a7cf97" providerId="LiveId" clId="{862AA8D5-9932-438E-B2D6-9BF043B36A2F}" dt="2023-03-12T16:00:56.819" v="8905" actId="1076"/>
          <ac:spMkLst>
            <pc:docMk/>
            <pc:sldMk cId="1308205744" sldId="290"/>
            <ac:spMk id="4" creationId="{BB34BF99-A59B-46E6-A275-3397E8B4F674}"/>
          </ac:spMkLst>
        </pc:spChg>
        <pc:spChg chg="add mod">
          <ac:chgData name="shreshth vashisht" userId="1ad5c172e9a7cf97" providerId="LiveId" clId="{862AA8D5-9932-438E-B2D6-9BF043B36A2F}" dt="2023-03-14T05:28:43.972" v="12317" actId="20577"/>
          <ac:spMkLst>
            <pc:docMk/>
            <pc:sldMk cId="1308205744" sldId="290"/>
            <ac:spMk id="5" creationId="{CFC2B927-5153-4D33-BA52-927958B45567}"/>
          </ac:spMkLst>
        </pc:spChg>
        <pc:picChg chg="add del mod">
          <ac:chgData name="shreshth vashisht" userId="1ad5c172e9a7cf97" providerId="LiveId" clId="{862AA8D5-9932-438E-B2D6-9BF043B36A2F}" dt="2023-03-12T16:00:57.251" v="8906"/>
          <ac:picMkLst>
            <pc:docMk/>
            <pc:sldMk cId="1308205744" sldId="290"/>
            <ac:picMk id="6146" creationId="{0D4C84A4-B43E-474A-A636-9ADE0617691D}"/>
          </ac:picMkLst>
        </pc:picChg>
        <pc:picChg chg="add mod">
          <ac:chgData name="shreshth vashisht" userId="1ad5c172e9a7cf97" providerId="LiveId" clId="{862AA8D5-9932-438E-B2D6-9BF043B36A2F}" dt="2023-03-12T17:38:00.827" v="8912" actId="1076"/>
          <ac:picMkLst>
            <pc:docMk/>
            <pc:sldMk cId="1308205744" sldId="290"/>
            <ac:picMk id="6148" creationId="{321F9D47-A524-4CCC-A294-5F3760FFD79B}"/>
          </ac:picMkLst>
        </pc:picChg>
      </pc:sldChg>
      <pc:sldChg chg="addSp delSp modSp new mod">
        <pc:chgData name="shreshth vashisht" userId="1ad5c172e9a7cf97" providerId="LiveId" clId="{862AA8D5-9932-438E-B2D6-9BF043B36A2F}" dt="2023-03-14T05:28:53.664" v="12318" actId="20577"/>
        <pc:sldMkLst>
          <pc:docMk/>
          <pc:sldMk cId="2779469937" sldId="291"/>
        </pc:sldMkLst>
        <pc:spChg chg="mod">
          <ac:chgData name="shreshth vashisht" userId="1ad5c172e9a7cf97" providerId="LiveId" clId="{862AA8D5-9932-438E-B2D6-9BF043B36A2F}" dt="2023-03-13T06:01:53.678" v="9108" actId="20577"/>
          <ac:spMkLst>
            <pc:docMk/>
            <pc:sldMk cId="2779469937" sldId="291"/>
            <ac:spMk id="2" creationId="{AE0235D4-16FA-4BAA-8471-8BB3A589929B}"/>
          </ac:spMkLst>
        </pc:spChg>
        <pc:spChg chg="mod">
          <ac:chgData name="shreshth vashisht" userId="1ad5c172e9a7cf97" providerId="LiveId" clId="{862AA8D5-9932-438E-B2D6-9BF043B36A2F}" dt="2023-03-14T05:28:53.664" v="12318" actId="20577"/>
          <ac:spMkLst>
            <pc:docMk/>
            <pc:sldMk cId="2779469937" sldId="291"/>
            <ac:spMk id="3" creationId="{068C7017-B3E0-4C77-9DF7-F472E69BDB1A}"/>
          </ac:spMkLst>
        </pc:spChg>
        <pc:picChg chg="add del mod">
          <ac:chgData name="shreshth vashisht" userId="1ad5c172e9a7cf97" providerId="LiveId" clId="{862AA8D5-9932-438E-B2D6-9BF043B36A2F}" dt="2023-03-13T06:13:43.359" v="9112" actId="478"/>
          <ac:picMkLst>
            <pc:docMk/>
            <pc:sldMk cId="2779469937" sldId="291"/>
            <ac:picMk id="7170" creationId="{1CDE2CC6-96BF-46D8-9586-5592B76F13E9}"/>
          </ac:picMkLst>
        </pc:picChg>
        <pc:picChg chg="add mod">
          <ac:chgData name="shreshth vashisht" userId="1ad5c172e9a7cf97" providerId="LiveId" clId="{862AA8D5-9932-438E-B2D6-9BF043B36A2F}" dt="2023-03-13T06:13:47.737" v="9114" actId="14100"/>
          <ac:picMkLst>
            <pc:docMk/>
            <pc:sldMk cId="2779469937" sldId="291"/>
            <ac:picMk id="7172" creationId="{C8312354-2546-4E7E-BDAF-83C3A01EC469}"/>
          </ac:picMkLst>
        </pc:picChg>
      </pc:sldChg>
      <pc:sldChg chg="addSp modSp new mod">
        <pc:chgData name="shreshth vashisht" userId="1ad5c172e9a7cf97" providerId="LiveId" clId="{862AA8D5-9932-438E-B2D6-9BF043B36A2F}" dt="2023-03-13T06:18:26.651" v="9179" actId="27636"/>
        <pc:sldMkLst>
          <pc:docMk/>
          <pc:sldMk cId="2062394657" sldId="292"/>
        </pc:sldMkLst>
        <pc:spChg chg="mod">
          <ac:chgData name="shreshth vashisht" userId="1ad5c172e9a7cf97" providerId="LiveId" clId="{862AA8D5-9932-438E-B2D6-9BF043B36A2F}" dt="2023-03-13T06:17:41.124" v="9170" actId="20577"/>
          <ac:spMkLst>
            <pc:docMk/>
            <pc:sldMk cId="2062394657" sldId="292"/>
            <ac:spMk id="2" creationId="{0EEA42DD-99B3-46E7-9974-7F0563C1D10F}"/>
          </ac:spMkLst>
        </pc:spChg>
        <pc:spChg chg="mod">
          <ac:chgData name="shreshth vashisht" userId="1ad5c172e9a7cf97" providerId="LiveId" clId="{862AA8D5-9932-438E-B2D6-9BF043B36A2F}" dt="2023-03-13T06:18:26.651" v="9179" actId="27636"/>
          <ac:spMkLst>
            <pc:docMk/>
            <pc:sldMk cId="2062394657" sldId="292"/>
            <ac:spMk id="3" creationId="{623F8049-90E3-4018-97B5-85C54D1B1878}"/>
          </ac:spMkLst>
        </pc:spChg>
        <pc:picChg chg="add mod">
          <ac:chgData name="shreshth vashisht" userId="1ad5c172e9a7cf97" providerId="LiveId" clId="{862AA8D5-9932-438E-B2D6-9BF043B36A2F}" dt="2023-03-13T06:18:00.266" v="9175" actId="14100"/>
          <ac:picMkLst>
            <pc:docMk/>
            <pc:sldMk cId="2062394657" sldId="292"/>
            <ac:picMk id="8194" creationId="{B9DF6CC3-429C-45D1-9055-43609D8DDD22}"/>
          </ac:picMkLst>
        </pc:picChg>
      </pc:sldChg>
      <pc:sldChg chg="delSp new del mod modClrScheme chgLayout">
        <pc:chgData name="shreshth vashisht" userId="1ad5c172e9a7cf97" providerId="LiveId" clId="{862AA8D5-9932-438E-B2D6-9BF043B36A2F}" dt="2023-03-12T17:42:01.377" v="8967" actId="47"/>
        <pc:sldMkLst>
          <pc:docMk/>
          <pc:sldMk cId="2859749254" sldId="292"/>
        </pc:sldMkLst>
        <pc:spChg chg="del">
          <ac:chgData name="shreshth vashisht" userId="1ad5c172e9a7cf97" providerId="LiveId" clId="{862AA8D5-9932-438E-B2D6-9BF043B36A2F}" dt="2023-03-12T17:41:41.182" v="8966" actId="700"/>
          <ac:spMkLst>
            <pc:docMk/>
            <pc:sldMk cId="2859749254" sldId="292"/>
            <ac:spMk id="2" creationId="{D43F0DF5-CF51-4C01-99BF-E05A15515BCD}"/>
          </ac:spMkLst>
        </pc:spChg>
        <pc:spChg chg="del">
          <ac:chgData name="shreshth vashisht" userId="1ad5c172e9a7cf97" providerId="LiveId" clId="{862AA8D5-9932-438E-B2D6-9BF043B36A2F}" dt="2023-03-12T17:41:41.182" v="8966" actId="700"/>
          <ac:spMkLst>
            <pc:docMk/>
            <pc:sldMk cId="2859749254" sldId="292"/>
            <ac:spMk id="3" creationId="{E9FB8C05-E126-4B14-A142-EC69EF18B6EF}"/>
          </ac:spMkLst>
        </pc:spChg>
      </pc:sldChg>
      <pc:sldChg chg="addSp modSp new mod">
        <pc:chgData name="shreshth vashisht" userId="1ad5c172e9a7cf97" providerId="LiveId" clId="{862AA8D5-9932-438E-B2D6-9BF043B36A2F}" dt="2023-03-14T05:29:06.273" v="12321" actId="20577"/>
        <pc:sldMkLst>
          <pc:docMk/>
          <pc:sldMk cId="559021215" sldId="293"/>
        </pc:sldMkLst>
        <pc:spChg chg="mod">
          <ac:chgData name="shreshth vashisht" userId="1ad5c172e9a7cf97" providerId="LiveId" clId="{862AA8D5-9932-438E-B2D6-9BF043B36A2F}" dt="2023-03-13T06:21:56.726" v="9221" actId="20577"/>
          <ac:spMkLst>
            <pc:docMk/>
            <pc:sldMk cId="559021215" sldId="293"/>
            <ac:spMk id="2" creationId="{78C7D697-FEEE-43D8-9D50-23D5EE002B55}"/>
          </ac:spMkLst>
        </pc:spChg>
        <pc:spChg chg="mod">
          <ac:chgData name="shreshth vashisht" userId="1ad5c172e9a7cf97" providerId="LiveId" clId="{862AA8D5-9932-438E-B2D6-9BF043B36A2F}" dt="2023-03-14T05:29:06.273" v="12321" actId="20577"/>
          <ac:spMkLst>
            <pc:docMk/>
            <pc:sldMk cId="559021215" sldId="293"/>
            <ac:spMk id="3" creationId="{27E8361F-623C-4C59-AC0E-8BC71626F123}"/>
          </ac:spMkLst>
        </pc:spChg>
        <pc:picChg chg="add mod">
          <ac:chgData name="shreshth vashisht" userId="1ad5c172e9a7cf97" providerId="LiveId" clId="{862AA8D5-9932-438E-B2D6-9BF043B36A2F}" dt="2023-03-13T06:21:45.865" v="9183" actId="1076"/>
          <ac:picMkLst>
            <pc:docMk/>
            <pc:sldMk cId="559021215" sldId="293"/>
            <ac:picMk id="9218" creationId="{39D378E9-93D6-4508-A0F4-DDBD3677AB6B}"/>
          </ac:picMkLst>
        </pc:picChg>
      </pc:sldChg>
      <pc:sldChg chg="addSp modSp new mod">
        <pc:chgData name="shreshth vashisht" userId="1ad5c172e9a7cf97" providerId="LiveId" clId="{862AA8D5-9932-438E-B2D6-9BF043B36A2F}" dt="2023-03-14T05:29:17.899" v="12324" actId="27636"/>
        <pc:sldMkLst>
          <pc:docMk/>
          <pc:sldMk cId="772056050" sldId="294"/>
        </pc:sldMkLst>
        <pc:spChg chg="mod">
          <ac:chgData name="shreshth vashisht" userId="1ad5c172e9a7cf97" providerId="LiveId" clId="{862AA8D5-9932-438E-B2D6-9BF043B36A2F}" dt="2023-03-13T06:24:50.741" v="9275" actId="20577"/>
          <ac:spMkLst>
            <pc:docMk/>
            <pc:sldMk cId="772056050" sldId="294"/>
            <ac:spMk id="2" creationId="{A2194704-9291-4F28-B89F-248A1AF7AE8F}"/>
          </ac:spMkLst>
        </pc:spChg>
        <pc:spChg chg="mod">
          <ac:chgData name="shreshth vashisht" userId="1ad5c172e9a7cf97" providerId="LiveId" clId="{862AA8D5-9932-438E-B2D6-9BF043B36A2F}" dt="2023-03-14T05:29:17.899" v="12324" actId="27636"/>
          <ac:spMkLst>
            <pc:docMk/>
            <pc:sldMk cId="772056050" sldId="294"/>
            <ac:spMk id="3" creationId="{C980DBC4-F79D-47E4-85B1-4660A6430D0D}"/>
          </ac:spMkLst>
        </pc:spChg>
        <pc:picChg chg="add mod">
          <ac:chgData name="shreshth vashisht" userId="1ad5c172e9a7cf97" providerId="LiveId" clId="{862AA8D5-9932-438E-B2D6-9BF043B36A2F}" dt="2023-03-13T06:24:38.005" v="9232" actId="1076"/>
          <ac:picMkLst>
            <pc:docMk/>
            <pc:sldMk cId="772056050" sldId="294"/>
            <ac:picMk id="10242" creationId="{C11A0328-594D-488C-B92E-B28BA0A5C5DC}"/>
          </ac:picMkLst>
        </pc:picChg>
      </pc:sldChg>
      <pc:sldChg chg="addSp modSp new mod">
        <pc:chgData name="shreshth vashisht" userId="1ad5c172e9a7cf97" providerId="LiveId" clId="{862AA8D5-9932-438E-B2D6-9BF043B36A2F}" dt="2023-03-13T06:28:31.432" v="9328" actId="27636"/>
        <pc:sldMkLst>
          <pc:docMk/>
          <pc:sldMk cId="3889275651" sldId="295"/>
        </pc:sldMkLst>
        <pc:spChg chg="mod">
          <ac:chgData name="shreshth vashisht" userId="1ad5c172e9a7cf97" providerId="LiveId" clId="{862AA8D5-9932-438E-B2D6-9BF043B36A2F}" dt="2023-03-13T06:27:42.168" v="9325" actId="20577"/>
          <ac:spMkLst>
            <pc:docMk/>
            <pc:sldMk cId="3889275651" sldId="295"/>
            <ac:spMk id="2" creationId="{3F3BB02F-C1B5-4029-AFB6-63D1596FE13C}"/>
          </ac:spMkLst>
        </pc:spChg>
        <pc:spChg chg="mod">
          <ac:chgData name="shreshth vashisht" userId="1ad5c172e9a7cf97" providerId="LiveId" clId="{862AA8D5-9932-438E-B2D6-9BF043B36A2F}" dt="2023-03-13T06:28:31.432" v="9328" actId="27636"/>
          <ac:spMkLst>
            <pc:docMk/>
            <pc:sldMk cId="3889275651" sldId="295"/>
            <ac:spMk id="3" creationId="{DF1E14EF-32A2-4665-B2E2-6808FC351C35}"/>
          </ac:spMkLst>
        </pc:spChg>
        <pc:picChg chg="add mod">
          <ac:chgData name="shreshth vashisht" userId="1ad5c172e9a7cf97" providerId="LiveId" clId="{862AA8D5-9932-438E-B2D6-9BF043B36A2F}" dt="2023-03-13T06:27:29.787" v="9282" actId="14100"/>
          <ac:picMkLst>
            <pc:docMk/>
            <pc:sldMk cId="3889275651" sldId="295"/>
            <ac:picMk id="11266" creationId="{1E528121-929F-48BC-BB82-92032262D55E}"/>
          </ac:picMkLst>
        </pc:picChg>
      </pc:sldChg>
      <pc:sldChg chg="addSp modSp new mod">
        <pc:chgData name="shreshth vashisht" userId="1ad5c172e9a7cf97" providerId="LiveId" clId="{862AA8D5-9932-438E-B2D6-9BF043B36A2F}" dt="2023-03-13T06:32:49.690" v="9377" actId="20577"/>
        <pc:sldMkLst>
          <pc:docMk/>
          <pc:sldMk cId="1447074956" sldId="296"/>
        </pc:sldMkLst>
        <pc:spChg chg="mod">
          <ac:chgData name="shreshth vashisht" userId="1ad5c172e9a7cf97" providerId="LiveId" clId="{862AA8D5-9932-438E-B2D6-9BF043B36A2F}" dt="2023-03-13T06:32:49.690" v="9377" actId="20577"/>
          <ac:spMkLst>
            <pc:docMk/>
            <pc:sldMk cId="1447074956" sldId="296"/>
            <ac:spMk id="2" creationId="{8B531809-97EF-468C-A312-FB4E4B652503}"/>
          </ac:spMkLst>
        </pc:spChg>
        <pc:spChg chg="mod">
          <ac:chgData name="shreshth vashisht" userId="1ad5c172e9a7cf97" providerId="LiveId" clId="{862AA8D5-9932-438E-B2D6-9BF043B36A2F}" dt="2023-03-13T06:31:58.178" v="9335" actId="27636"/>
          <ac:spMkLst>
            <pc:docMk/>
            <pc:sldMk cId="1447074956" sldId="296"/>
            <ac:spMk id="3" creationId="{909952FB-2BD1-4289-B969-438E34F6B109}"/>
          </ac:spMkLst>
        </pc:spChg>
        <pc:picChg chg="add mod">
          <ac:chgData name="shreshth vashisht" userId="1ad5c172e9a7cf97" providerId="LiveId" clId="{862AA8D5-9932-438E-B2D6-9BF043B36A2F}" dt="2023-03-13T06:32:30.329" v="9340" actId="14100"/>
          <ac:picMkLst>
            <pc:docMk/>
            <pc:sldMk cId="1447074956" sldId="296"/>
            <ac:picMk id="12290" creationId="{F07AE543-7D58-4A3B-AB43-C1C4599D71C5}"/>
          </ac:picMkLst>
        </pc:picChg>
      </pc:sldChg>
      <pc:sldChg chg="addSp modSp new mod">
        <pc:chgData name="shreshth vashisht" userId="1ad5c172e9a7cf97" providerId="LiveId" clId="{862AA8D5-9932-438E-B2D6-9BF043B36A2F}" dt="2023-03-14T05:29:29.221" v="12326" actId="20577"/>
        <pc:sldMkLst>
          <pc:docMk/>
          <pc:sldMk cId="811657870" sldId="297"/>
        </pc:sldMkLst>
        <pc:spChg chg="mod">
          <ac:chgData name="shreshth vashisht" userId="1ad5c172e9a7cf97" providerId="LiveId" clId="{862AA8D5-9932-438E-B2D6-9BF043B36A2F}" dt="2023-03-13T06:34:27.428" v="9423" actId="20577"/>
          <ac:spMkLst>
            <pc:docMk/>
            <pc:sldMk cId="811657870" sldId="297"/>
            <ac:spMk id="2" creationId="{D95FB3CE-B9D1-400E-9081-C79ECDA86BFD}"/>
          </ac:spMkLst>
        </pc:spChg>
        <pc:spChg chg="mod">
          <ac:chgData name="shreshth vashisht" userId="1ad5c172e9a7cf97" providerId="LiveId" clId="{862AA8D5-9932-438E-B2D6-9BF043B36A2F}" dt="2023-03-14T05:29:29.221" v="12326" actId="20577"/>
          <ac:spMkLst>
            <pc:docMk/>
            <pc:sldMk cId="811657870" sldId="297"/>
            <ac:spMk id="3" creationId="{6D3D85B1-C357-4ADE-8794-BDE864350774}"/>
          </ac:spMkLst>
        </pc:spChg>
        <pc:picChg chg="add mod">
          <ac:chgData name="shreshth vashisht" userId="1ad5c172e9a7cf97" providerId="LiveId" clId="{862AA8D5-9932-438E-B2D6-9BF043B36A2F}" dt="2023-03-13T06:34:00.960" v="9380" actId="14100"/>
          <ac:picMkLst>
            <pc:docMk/>
            <pc:sldMk cId="811657870" sldId="297"/>
            <ac:picMk id="13314" creationId="{A41B5CB9-6D8D-4F55-B377-930F43608B65}"/>
          </ac:picMkLst>
        </pc:picChg>
      </pc:sldChg>
      <pc:sldChg chg="addSp delSp modSp new mod">
        <pc:chgData name="shreshth vashisht" userId="1ad5c172e9a7cf97" providerId="LiveId" clId="{862AA8D5-9932-438E-B2D6-9BF043B36A2F}" dt="2023-03-14T05:29:38.919" v="12327" actId="20577"/>
        <pc:sldMkLst>
          <pc:docMk/>
          <pc:sldMk cId="2522112448" sldId="298"/>
        </pc:sldMkLst>
        <pc:spChg chg="mod">
          <ac:chgData name="shreshth vashisht" userId="1ad5c172e9a7cf97" providerId="LiveId" clId="{862AA8D5-9932-438E-B2D6-9BF043B36A2F}" dt="2023-03-13T06:39:56.405" v="9474" actId="20577"/>
          <ac:spMkLst>
            <pc:docMk/>
            <pc:sldMk cId="2522112448" sldId="298"/>
            <ac:spMk id="2" creationId="{424864BF-D9D1-47CD-8440-7388F6E2E662}"/>
          </ac:spMkLst>
        </pc:spChg>
        <pc:spChg chg="mod">
          <ac:chgData name="shreshth vashisht" userId="1ad5c172e9a7cf97" providerId="LiveId" clId="{862AA8D5-9932-438E-B2D6-9BF043B36A2F}" dt="2023-03-14T05:29:38.919" v="12327" actId="20577"/>
          <ac:spMkLst>
            <pc:docMk/>
            <pc:sldMk cId="2522112448" sldId="298"/>
            <ac:spMk id="3" creationId="{CAE0E53F-4F26-4C9E-BBF4-4463A51EFD1A}"/>
          </ac:spMkLst>
        </pc:spChg>
        <pc:picChg chg="add del mod">
          <ac:chgData name="shreshth vashisht" userId="1ad5c172e9a7cf97" providerId="LiveId" clId="{862AA8D5-9932-438E-B2D6-9BF043B36A2F}" dt="2023-03-13T06:39:32.641" v="9429"/>
          <ac:picMkLst>
            <pc:docMk/>
            <pc:sldMk cId="2522112448" sldId="298"/>
            <ac:picMk id="14338" creationId="{BADC962B-795A-44A2-8C58-6265435993E1}"/>
          </ac:picMkLst>
        </pc:picChg>
        <pc:picChg chg="add mod">
          <ac:chgData name="shreshth vashisht" userId="1ad5c172e9a7cf97" providerId="LiveId" clId="{862AA8D5-9932-438E-B2D6-9BF043B36A2F}" dt="2023-03-13T06:41:47.150" v="9515" actId="14100"/>
          <ac:picMkLst>
            <pc:docMk/>
            <pc:sldMk cId="2522112448" sldId="298"/>
            <ac:picMk id="14340" creationId="{0F40FA57-548E-4511-A7DD-CA9A14611CCB}"/>
          </ac:picMkLst>
        </pc:picChg>
        <pc:picChg chg="add del mod">
          <ac:chgData name="shreshth vashisht" userId="1ad5c172e9a7cf97" providerId="LiveId" clId="{862AA8D5-9932-438E-B2D6-9BF043B36A2F}" dt="2023-03-13T06:40:10.307" v="9478"/>
          <ac:picMkLst>
            <pc:docMk/>
            <pc:sldMk cId="2522112448" sldId="298"/>
            <ac:picMk id="14342" creationId="{62878B71-7A2F-47C2-9926-11EC492296C5}"/>
          </ac:picMkLst>
        </pc:picChg>
        <pc:picChg chg="add mod">
          <ac:chgData name="shreshth vashisht" userId="1ad5c172e9a7cf97" providerId="LiveId" clId="{862AA8D5-9932-438E-B2D6-9BF043B36A2F}" dt="2023-03-13T06:42:54.015" v="9526" actId="14100"/>
          <ac:picMkLst>
            <pc:docMk/>
            <pc:sldMk cId="2522112448" sldId="298"/>
            <ac:picMk id="14344" creationId="{CF1FEE47-19E3-4AF6-944A-FB9ECB9E16CA}"/>
          </ac:picMkLst>
        </pc:picChg>
      </pc:sldChg>
      <pc:sldChg chg="addSp modSp new mod">
        <pc:chgData name="shreshth vashisht" userId="1ad5c172e9a7cf97" providerId="LiveId" clId="{862AA8D5-9932-438E-B2D6-9BF043B36A2F}" dt="2023-03-14T05:30:54.776" v="12330" actId="20577"/>
        <pc:sldMkLst>
          <pc:docMk/>
          <pc:sldMk cId="2981153183" sldId="299"/>
        </pc:sldMkLst>
        <pc:spChg chg="mod">
          <ac:chgData name="shreshth vashisht" userId="1ad5c172e9a7cf97" providerId="LiveId" clId="{862AA8D5-9932-438E-B2D6-9BF043B36A2F}" dt="2023-03-13T06:46:11.070" v="9602" actId="20577"/>
          <ac:spMkLst>
            <pc:docMk/>
            <pc:sldMk cId="2981153183" sldId="299"/>
            <ac:spMk id="2" creationId="{6C75735F-C77A-47F5-AA5A-740CB858CB68}"/>
          </ac:spMkLst>
        </pc:spChg>
        <pc:spChg chg="mod">
          <ac:chgData name="shreshth vashisht" userId="1ad5c172e9a7cf97" providerId="LiveId" clId="{862AA8D5-9932-438E-B2D6-9BF043B36A2F}" dt="2023-03-14T05:30:54.776" v="12330" actId="20577"/>
          <ac:spMkLst>
            <pc:docMk/>
            <pc:sldMk cId="2981153183" sldId="299"/>
            <ac:spMk id="3" creationId="{406E8E42-E995-4EE3-863E-646FC5D0B8C8}"/>
          </ac:spMkLst>
        </pc:spChg>
        <pc:picChg chg="add mod">
          <ac:chgData name="shreshth vashisht" userId="1ad5c172e9a7cf97" providerId="LiveId" clId="{862AA8D5-9932-438E-B2D6-9BF043B36A2F}" dt="2023-03-13T06:45:34.428" v="9534" actId="14100"/>
          <ac:picMkLst>
            <pc:docMk/>
            <pc:sldMk cId="2981153183" sldId="299"/>
            <ac:picMk id="15362" creationId="{FAE728BF-5EBD-4BBE-8C50-8591EF0A4F7A}"/>
          </ac:picMkLst>
        </pc:picChg>
      </pc:sldChg>
      <pc:sldChg chg="addSp modSp new mod">
        <pc:chgData name="shreshth vashisht" userId="1ad5c172e9a7cf97" providerId="LiveId" clId="{862AA8D5-9932-438E-B2D6-9BF043B36A2F}" dt="2023-03-14T05:31:06.205" v="12332" actId="20577"/>
        <pc:sldMkLst>
          <pc:docMk/>
          <pc:sldMk cId="4172650129" sldId="300"/>
        </pc:sldMkLst>
        <pc:spChg chg="mod">
          <ac:chgData name="shreshth vashisht" userId="1ad5c172e9a7cf97" providerId="LiveId" clId="{862AA8D5-9932-438E-B2D6-9BF043B36A2F}" dt="2023-03-13T07:04:45.268" v="9667" actId="20577"/>
          <ac:spMkLst>
            <pc:docMk/>
            <pc:sldMk cId="4172650129" sldId="300"/>
            <ac:spMk id="2" creationId="{23077E2D-F4EF-4F1A-BDA0-59D8D1DDCC35}"/>
          </ac:spMkLst>
        </pc:spChg>
        <pc:spChg chg="mod">
          <ac:chgData name="shreshth vashisht" userId="1ad5c172e9a7cf97" providerId="LiveId" clId="{862AA8D5-9932-438E-B2D6-9BF043B36A2F}" dt="2023-03-14T05:31:06.205" v="12332" actId="20577"/>
          <ac:spMkLst>
            <pc:docMk/>
            <pc:sldMk cId="4172650129" sldId="300"/>
            <ac:spMk id="3" creationId="{04A40160-67CB-484D-901A-6C8854230264}"/>
          </ac:spMkLst>
        </pc:spChg>
        <pc:picChg chg="add mod">
          <ac:chgData name="shreshth vashisht" userId="1ad5c172e9a7cf97" providerId="LiveId" clId="{862AA8D5-9932-438E-B2D6-9BF043B36A2F}" dt="2023-03-13T07:04:54.243" v="9669" actId="14100"/>
          <ac:picMkLst>
            <pc:docMk/>
            <pc:sldMk cId="4172650129" sldId="300"/>
            <ac:picMk id="16386" creationId="{E7985A20-56DE-4039-A198-3F82C5D3328A}"/>
          </ac:picMkLst>
        </pc:picChg>
      </pc:sldChg>
      <pc:sldChg chg="addSp modSp new mod">
        <pc:chgData name="shreshth vashisht" userId="1ad5c172e9a7cf97" providerId="LiveId" clId="{862AA8D5-9932-438E-B2D6-9BF043B36A2F}" dt="2023-03-14T05:31:18.087" v="12333" actId="20577"/>
        <pc:sldMkLst>
          <pc:docMk/>
          <pc:sldMk cId="1376861056" sldId="301"/>
        </pc:sldMkLst>
        <pc:spChg chg="mod">
          <ac:chgData name="shreshth vashisht" userId="1ad5c172e9a7cf97" providerId="LiveId" clId="{862AA8D5-9932-438E-B2D6-9BF043B36A2F}" dt="2023-03-13T07:17:38.465" v="9820" actId="20577"/>
          <ac:spMkLst>
            <pc:docMk/>
            <pc:sldMk cId="1376861056" sldId="301"/>
            <ac:spMk id="2" creationId="{CC9406B4-24DA-4EB0-93A6-6F86CB00BB4E}"/>
          </ac:spMkLst>
        </pc:spChg>
        <pc:spChg chg="mod">
          <ac:chgData name="shreshth vashisht" userId="1ad5c172e9a7cf97" providerId="LiveId" clId="{862AA8D5-9932-438E-B2D6-9BF043B36A2F}" dt="2023-03-14T05:31:18.087" v="12333" actId="20577"/>
          <ac:spMkLst>
            <pc:docMk/>
            <pc:sldMk cId="1376861056" sldId="301"/>
            <ac:spMk id="3" creationId="{523E54DD-46E3-448F-B9C8-EF2E430705F6}"/>
          </ac:spMkLst>
        </pc:spChg>
        <pc:picChg chg="add mod">
          <ac:chgData name="shreshth vashisht" userId="1ad5c172e9a7cf97" providerId="LiveId" clId="{862AA8D5-9932-438E-B2D6-9BF043B36A2F}" dt="2023-03-13T07:17:22.284" v="9780" actId="1076"/>
          <ac:picMkLst>
            <pc:docMk/>
            <pc:sldMk cId="1376861056" sldId="301"/>
            <ac:picMk id="17410" creationId="{FA0B6C97-C455-4F6B-966B-18378D7407AC}"/>
          </ac:picMkLst>
        </pc:picChg>
      </pc:sldChg>
      <pc:sldChg chg="addSp modSp new mod">
        <pc:chgData name="shreshth vashisht" userId="1ad5c172e9a7cf97" providerId="LiveId" clId="{862AA8D5-9932-438E-B2D6-9BF043B36A2F}" dt="2023-03-14T05:31:23.625" v="12334" actId="20577"/>
        <pc:sldMkLst>
          <pc:docMk/>
          <pc:sldMk cId="3283606501" sldId="302"/>
        </pc:sldMkLst>
        <pc:spChg chg="mod">
          <ac:chgData name="shreshth vashisht" userId="1ad5c172e9a7cf97" providerId="LiveId" clId="{862AA8D5-9932-438E-B2D6-9BF043B36A2F}" dt="2023-03-13T07:20:27.416" v="9872" actId="20577"/>
          <ac:spMkLst>
            <pc:docMk/>
            <pc:sldMk cId="3283606501" sldId="302"/>
            <ac:spMk id="2" creationId="{773DFE84-B1A2-4B23-90FD-2E3310519DB8}"/>
          </ac:spMkLst>
        </pc:spChg>
        <pc:spChg chg="mod">
          <ac:chgData name="shreshth vashisht" userId="1ad5c172e9a7cf97" providerId="LiveId" clId="{862AA8D5-9932-438E-B2D6-9BF043B36A2F}" dt="2023-03-14T05:31:23.625" v="12334" actId="20577"/>
          <ac:spMkLst>
            <pc:docMk/>
            <pc:sldMk cId="3283606501" sldId="302"/>
            <ac:spMk id="3" creationId="{9A874501-7D4D-4F09-8BE6-271E3A2A8BF0}"/>
          </ac:spMkLst>
        </pc:spChg>
        <pc:picChg chg="add mod">
          <ac:chgData name="shreshth vashisht" userId="1ad5c172e9a7cf97" providerId="LiveId" clId="{862AA8D5-9932-438E-B2D6-9BF043B36A2F}" dt="2023-03-13T07:20:02.447" v="9827" actId="1076"/>
          <ac:picMkLst>
            <pc:docMk/>
            <pc:sldMk cId="3283606501" sldId="302"/>
            <ac:picMk id="18434" creationId="{0BFB3C21-0B04-434B-9B66-C7273AD1BF8A}"/>
          </ac:picMkLst>
        </pc:picChg>
      </pc:sldChg>
      <pc:sldChg chg="addSp modSp new mod">
        <pc:chgData name="shreshth vashisht" userId="1ad5c172e9a7cf97" providerId="LiveId" clId="{862AA8D5-9932-438E-B2D6-9BF043B36A2F}" dt="2023-03-14T05:31:31.023" v="12336" actId="20577"/>
        <pc:sldMkLst>
          <pc:docMk/>
          <pc:sldMk cId="2481656823" sldId="303"/>
        </pc:sldMkLst>
        <pc:spChg chg="mod">
          <ac:chgData name="shreshth vashisht" userId="1ad5c172e9a7cf97" providerId="LiveId" clId="{862AA8D5-9932-438E-B2D6-9BF043B36A2F}" dt="2023-03-13T07:23:36.554" v="9937" actId="20577"/>
          <ac:spMkLst>
            <pc:docMk/>
            <pc:sldMk cId="2481656823" sldId="303"/>
            <ac:spMk id="2" creationId="{AC744D9B-F85F-4145-8E61-F804A77205DC}"/>
          </ac:spMkLst>
        </pc:spChg>
        <pc:spChg chg="mod">
          <ac:chgData name="shreshth vashisht" userId="1ad5c172e9a7cf97" providerId="LiveId" clId="{862AA8D5-9932-438E-B2D6-9BF043B36A2F}" dt="2023-03-14T05:31:31.023" v="12336" actId="20577"/>
          <ac:spMkLst>
            <pc:docMk/>
            <pc:sldMk cId="2481656823" sldId="303"/>
            <ac:spMk id="3" creationId="{D4C16D62-A530-43B3-9BA6-509B00CB4E75}"/>
          </ac:spMkLst>
        </pc:spChg>
        <pc:picChg chg="add mod">
          <ac:chgData name="shreshth vashisht" userId="1ad5c172e9a7cf97" providerId="LiveId" clId="{862AA8D5-9932-438E-B2D6-9BF043B36A2F}" dt="2023-03-13T07:23:15.891" v="9892" actId="1076"/>
          <ac:picMkLst>
            <pc:docMk/>
            <pc:sldMk cId="2481656823" sldId="303"/>
            <ac:picMk id="19458" creationId="{0F54FEF0-A014-4940-9511-E1B7B1FFF297}"/>
          </ac:picMkLst>
        </pc:picChg>
      </pc:sldChg>
      <pc:sldChg chg="addSp modSp new mod">
        <pc:chgData name="shreshth vashisht" userId="1ad5c172e9a7cf97" providerId="LiveId" clId="{862AA8D5-9932-438E-B2D6-9BF043B36A2F}" dt="2023-03-14T05:31:57.292" v="12342" actId="20577"/>
        <pc:sldMkLst>
          <pc:docMk/>
          <pc:sldMk cId="4067898450" sldId="304"/>
        </pc:sldMkLst>
        <pc:spChg chg="mod">
          <ac:chgData name="shreshth vashisht" userId="1ad5c172e9a7cf97" providerId="LiveId" clId="{862AA8D5-9932-438E-B2D6-9BF043B36A2F}" dt="2023-03-13T07:25:59.566" v="9990" actId="20577"/>
          <ac:spMkLst>
            <pc:docMk/>
            <pc:sldMk cId="4067898450" sldId="304"/>
            <ac:spMk id="2" creationId="{22EC7B77-7B50-43E3-B902-C0AA4C6D23B8}"/>
          </ac:spMkLst>
        </pc:spChg>
        <pc:spChg chg="mod">
          <ac:chgData name="shreshth vashisht" userId="1ad5c172e9a7cf97" providerId="LiveId" clId="{862AA8D5-9932-438E-B2D6-9BF043B36A2F}" dt="2023-03-14T05:31:57.292" v="12342" actId="20577"/>
          <ac:spMkLst>
            <pc:docMk/>
            <pc:sldMk cId="4067898450" sldId="304"/>
            <ac:spMk id="3" creationId="{5FEBFF14-22E4-48CB-B1CC-7D364F7A1A12}"/>
          </ac:spMkLst>
        </pc:spChg>
        <pc:picChg chg="add mod">
          <ac:chgData name="shreshth vashisht" userId="1ad5c172e9a7cf97" providerId="LiveId" clId="{862AA8D5-9932-438E-B2D6-9BF043B36A2F}" dt="2023-03-13T07:25:46.185" v="9944" actId="1076"/>
          <ac:picMkLst>
            <pc:docMk/>
            <pc:sldMk cId="4067898450" sldId="304"/>
            <ac:picMk id="20482" creationId="{3194A171-A800-4870-99E1-06D017B1918E}"/>
          </ac:picMkLst>
        </pc:picChg>
      </pc:sldChg>
      <pc:sldChg chg="addSp delSp modSp new mod setBg">
        <pc:chgData name="shreshth vashisht" userId="1ad5c172e9a7cf97" providerId="LiveId" clId="{862AA8D5-9932-438E-B2D6-9BF043B36A2F}" dt="2023-03-14T05:32:20.924" v="12343" actId="20577"/>
        <pc:sldMkLst>
          <pc:docMk/>
          <pc:sldMk cId="3791593784" sldId="305"/>
        </pc:sldMkLst>
        <pc:spChg chg="mod">
          <ac:chgData name="shreshth vashisht" userId="1ad5c172e9a7cf97" providerId="LiveId" clId="{862AA8D5-9932-438E-B2D6-9BF043B36A2F}" dt="2023-03-13T07:43:08.501" v="10176" actId="20577"/>
          <ac:spMkLst>
            <pc:docMk/>
            <pc:sldMk cId="3791593784" sldId="305"/>
            <ac:spMk id="2" creationId="{CBC36158-0635-4498-804A-6B733B7109EE}"/>
          </ac:spMkLst>
        </pc:spChg>
        <pc:spChg chg="mod">
          <ac:chgData name="shreshth vashisht" userId="1ad5c172e9a7cf97" providerId="LiveId" clId="{862AA8D5-9932-438E-B2D6-9BF043B36A2F}" dt="2023-03-14T05:32:20.924" v="12343" actId="20577"/>
          <ac:spMkLst>
            <pc:docMk/>
            <pc:sldMk cId="3791593784" sldId="305"/>
            <ac:spMk id="3" creationId="{265B5213-9E95-4839-928A-36379D0F50DB}"/>
          </ac:spMkLst>
        </pc:spChg>
        <pc:picChg chg="add del mod">
          <ac:chgData name="shreshth vashisht" userId="1ad5c172e9a7cf97" providerId="LiveId" clId="{862AA8D5-9932-438E-B2D6-9BF043B36A2F}" dt="2023-03-13T07:42:29.887" v="10131" actId="478"/>
          <ac:picMkLst>
            <pc:docMk/>
            <pc:sldMk cId="3791593784" sldId="305"/>
            <ac:picMk id="21506" creationId="{E3BDC9D1-79AA-4408-882B-5BF5BE933D8F}"/>
          </ac:picMkLst>
        </pc:picChg>
        <pc:picChg chg="add mod">
          <ac:chgData name="shreshth vashisht" userId="1ad5c172e9a7cf97" providerId="LiveId" clId="{862AA8D5-9932-438E-B2D6-9BF043B36A2F}" dt="2023-03-13T07:42:45.429" v="10134" actId="1076"/>
          <ac:picMkLst>
            <pc:docMk/>
            <pc:sldMk cId="3791593784" sldId="305"/>
            <ac:picMk id="21508" creationId="{EDFEB43E-BED9-46E0-BBAA-558F8C705C2B}"/>
          </ac:picMkLst>
        </pc:picChg>
      </pc:sldChg>
      <pc:sldChg chg="modSp add mod ord">
        <pc:chgData name="shreshth vashisht" userId="1ad5c172e9a7cf97" providerId="LiveId" clId="{862AA8D5-9932-438E-B2D6-9BF043B36A2F}" dt="2023-03-13T07:34:10.445" v="10115" actId="20577"/>
        <pc:sldMkLst>
          <pc:docMk/>
          <pc:sldMk cId="1013643685" sldId="306"/>
        </pc:sldMkLst>
        <pc:spChg chg="mod">
          <ac:chgData name="shreshth vashisht" userId="1ad5c172e9a7cf97" providerId="LiveId" clId="{862AA8D5-9932-438E-B2D6-9BF043B36A2F}" dt="2023-03-13T07:34:10.445" v="10115" actId="20577"/>
          <ac:spMkLst>
            <pc:docMk/>
            <pc:sldMk cId="1013643685" sldId="306"/>
            <ac:spMk id="5" creationId="{6BBB7E65-F522-4D53-9414-3D8D820910BB}"/>
          </ac:spMkLst>
        </pc:spChg>
      </pc:sldChg>
      <pc:sldChg chg="addSp modSp new mod">
        <pc:chgData name="shreshth vashisht" userId="1ad5c172e9a7cf97" providerId="LiveId" clId="{862AA8D5-9932-438E-B2D6-9BF043B36A2F}" dt="2023-03-14T05:32:38.503" v="12347" actId="20577"/>
        <pc:sldMkLst>
          <pc:docMk/>
          <pc:sldMk cId="1820348074" sldId="307"/>
        </pc:sldMkLst>
        <pc:spChg chg="mod">
          <ac:chgData name="shreshth vashisht" userId="1ad5c172e9a7cf97" providerId="LiveId" clId="{862AA8D5-9932-438E-B2D6-9BF043B36A2F}" dt="2023-03-13T08:26:10.799" v="10253" actId="404"/>
          <ac:spMkLst>
            <pc:docMk/>
            <pc:sldMk cId="1820348074" sldId="307"/>
            <ac:spMk id="2" creationId="{8E482054-9055-4E35-B8E0-2D5423583886}"/>
          </ac:spMkLst>
        </pc:spChg>
        <pc:spChg chg="mod">
          <ac:chgData name="shreshth vashisht" userId="1ad5c172e9a7cf97" providerId="LiveId" clId="{862AA8D5-9932-438E-B2D6-9BF043B36A2F}" dt="2023-03-14T05:32:38.503" v="12347" actId="20577"/>
          <ac:spMkLst>
            <pc:docMk/>
            <pc:sldMk cId="1820348074" sldId="307"/>
            <ac:spMk id="3" creationId="{64990CCE-94F2-409B-A2E7-4EFE03D12C99}"/>
          </ac:spMkLst>
        </pc:spChg>
        <pc:picChg chg="add mod">
          <ac:chgData name="shreshth vashisht" userId="1ad5c172e9a7cf97" providerId="LiveId" clId="{862AA8D5-9932-438E-B2D6-9BF043B36A2F}" dt="2023-03-13T08:25:39.895" v="10213" actId="1076"/>
          <ac:picMkLst>
            <pc:docMk/>
            <pc:sldMk cId="1820348074" sldId="307"/>
            <ac:picMk id="22530" creationId="{E098270A-4395-42FB-A077-FCFE58982557}"/>
          </ac:picMkLst>
        </pc:picChg>
      </pc:sldChg>
      <pc:sldChg chg="modSp add mod ord">
        <pc:chgData name="shreshth vashisht" userId="1ad5c172e9a7cf97" providerId="LiveId" clId="{862AA8D5-9932-438E-B2D6-9BF043B36A2F}" dt="2023-03-13T08:28:53.685" v="10293" actId="20577"/>
        <pc:sldMkLst>
          <pc:docMk/>
          <pc:sldMk cId="2342668236" sldId="308"/>
        </pc:sldMkLst>
        <pc:spChg chg="mod">
          <ac:chgData name="shreshth vashisht" userId="1ad5c172e9a7cf97" providerId="LiveId" clId="{862AA8D5-9932-438E-B2D6-9BF043B36A2F}" dt="2023-03-13T08:06:43.409" v="10211" actId="20577"/>
          <ac:spMkLst>
            <pc:docMk/>
            <pc:sldMk cId="2342668236" sldId="308"/>
            <ac:spMk id="4" creationId="{8B2AC0C2-9711-46DE-B20C-3425E1CB9B5C}"/>
          </ac:spMkLst>
        </pc:spChg>
        <pc:spChg chg="mod">
          <ac:chgData name="shreshth vashisht" userId="1ad5c172e9a7cf97" providerId="LiveId" clId="{862AA8D5-9932-438E-B2D6-9BF043B36A2F}" dt="2023-03-13T08:28:53.685" v="10293" actId="20577"/>
          <ac:spMkLst>
            <pc:docMk/>
            <pc:sldMk cId="2342668236" sldId="308"/>
            <ac:spMk id="5" creationId="{6BBB7E65-F522-4D53-9414-3D8D820910BB}"/>
          </ac:spMkLst>
        </pc:spChg>
      </pc:sldChg>
      <pc:sldChg chg="modSp add mod ord">
        <pc:chgData name="shreshth vashisht" userId="1ad5c172e9a7cf97" providerId="LiveId" clId="{862AA8D5-9932-438E-B2D6-9BF043B36A2F}" dt="2023-03-13T08:29:46.507" v="10312" actId="20577"/>
        <pc:sldMkLst>
          <pc:docMk/>
          <pc:sldMk cId="1261533202" sldId="309"/>
        </pc:sldMkLst>
        <pc:spChg chg="mod">
          <ac:chgData name="shreshth vashisht" userId="1ad5c172e9a7cf97" providerId="LiveId" clId="{862AA8D5-9932-438E-B2D6-9BF043B36A2F}" dt="2023-03-13T08:29:46.507" v="10312" actId="20577"/>
          <ac:spMkLst>
            <pc:docMk/>
            <pc:sldMk cId="1261533202" sldId="309"/>
            <ac:spMk id="5" creationId="{6BBB7E65-F522-4D53-9414-3D8D820910BB}"/>
          </ac:spMkLst>
        </pc:spChg>
      </pc:sldChg>
      <pc:sldChg chg="addSp delSp modSp new mod modClrScheme chgLayout">
        <pc:chgData name="shreshth vashisht" userId="1ad5c172e9a7cf97" providerId="LiveId" clId="{862AA8D5-9932-438E-B2D6-9BF043B36A2F}" dt="2023-03-13T08:34:17.557" v="10370"/>
        <pc:sldMkLst>
          <pc:docMk/>
          <pc:sldMk cId="1002997182" sldId="310"/>
        </pc:sldMkLst>
        <pc:spChg chg="del mod ord">
          <ac:chgData name="shreshth vashisht" userId="1ad5c172e9a7cf97" providerId="LiveId" clId="{862AA8D5-9932-438E-B2D6-9BF043B36A2F}" dt="2023-03-13T08:29:07.102" v="10295" actId="700"/>
          <ac:spMkLst>
            <pc:docMk/>
            <pc:sldMk cId="1002997182" sldId="310"/>
            <ac:spMk id="2" creationId="{4B02B355-E011-4344-A18D-F9FD357EAAEF}"/>
          </ac:spMkLst>
        </pc:spChg>
        <pc:spChg chg="del mod ord">
          <ac:chgData name="shreshth vashisht" userId="1ad5c172e9a7cf97" providerId="LiveId" clId="{862AA8D5-9932-438E-B2D6-9BF043B36A2F}" dt="2023-03-13T08:29:07.102" v="10295" actId="700"/>
          <ac:spMkLst>
            <pc:docMk/>
            <pc:sldMk cId="1002997182" sldId="310"/>
            <ac:spMk id="3" creationId="{EC87ED6C-AD4C-4EF2-AE1F-86CEBF2196C9}"/>
          </ac:spMkLst>
        </pc:spChg>
        <pc:spChg chg="add mod ord">
          <ac:chgData name="shreshth vashisht" userId="1ad5c172e9a7cf97" providerId="LiveId" clId="{862AA8D5-9932-438E-B2D6-9BF043B36A2F}" dt="2023-03-13T08:33:32.952" v="10368" actId="20577"/>
          <ac:spMkLst>
            <pc:docMk/>
            <pc:sldMk cId="1002997182" sldId="310"/>
            <ac:spMk id="4" creationId="{60037B88-1399-4AF8-BAB9-730A6AF22C11}"/>
          </ac:spMkLst>
        </pc:spChg>
        <pc:spChg chg="add mod ord">
          <ac:chgData name="shreshth vashisht" userId="1ad5c172e9a7cf97" providerId="LiveId" clId="{862AA8D5-9932-438E-B2D6-9BF043B36A2F}" dt="2023-03-13T08:34:17.557" v="10370"/>
          <ac:spMkLst>
            <pc:docMk/>
            <pc:sldMk cId="1002997182" sldId="310"/>
            <ac:spMk id="5" creationId="{8C4C2832-648E-4CAB-822A-3798CAED9224}"/>
          </ac:spMkLst>
        </pc:spChg>
        <pc:picChg chg="add mod">
          <ac:chgData name="shreshth vashisht" userId="1ad5c172e9a7cf97" providerId="LiveId" clId="{862AA8D5-9932-438E-B2D6-9BF043B36A2F}" dt="2023-03-13T08:33:12.467" v="10314" actId="1076"/>
          <ac:picMkLst>
            <pc:docMk/>
            <pc:sldMk cId="1002997182" sldId="310"/>
            <ac:picMk id="23554" creationId="{FD47DB8C-FD8F-4E09-BC2C-01A96F32B483}"/>
          </ac:picMkLst>
        </pc:picChg>
      </pc:sldChg>
      <pc:sldChg chg="addSp modSp new mod">
        <pc:chgData name="shreshth vashisht" userId="1ad5c172e9a7cf97" providerId="LiveId" clId="{862AA8D5-9932-438E-B2D6-9BF043B36A2F}" dt="2023-03-14T05:32:49.990" v="12350" actId="20577"/>
        <pc:sldMkLst>
          <pc:docMk/>
          <pc:sldMk cId="2681337183" sldId="311"/>
        </pc:sldMkLst>
        <pc:spChg chg="mod">
          <ac:chgData name="shreshth vashisht" userId="1ad5c172e9a7cf97" providerId="LiveId" clId="{862AA8D5-9932-438E-B2D6-9BF043B36A2F}" dt="2023-03-13T08:51:11.693" v="10434" actId="20577"/>
          <ac:spMkLst>
            <pc:docMk/>
            <pc:sldMk cId="2681337183" sldId="311"/>
            <ac:spMk id="2" creationId="{B5A05922-09FE-4F06-BCCF-27954E0FD5C2}"/>
          </ac:spMkLst>
        </pc:spChg>
        <pc:spChg chg="mod">
          <ac:chgData name="shreshth vashisht" userId="1ad5c172e9a7cf97" providerId="LiveId" clId="{862AA8D5-9932-438E-B2D6-9BF043B36A2F}" dt="2023-03-14T05:32:49.990" v="12350" actId="20577"/>
          <ac:spMkLst>
            <pc:docMk/>
            <pc:sldMk cId="2681337183" sldId="311"/>
            <ac:spMk id="3" creationId="{76085A48-509C-423F-B239-E7859EC65498}"/>
          </ac:spMkLst>
        </pc:spChg>
        <pc:picChg chg="add mod">
          <ac:chgData name="shreshth vashisht" userId="1ad5c172e9a7cf97" providerId="LiveId" clId="{862AA8D5-9932-438E-B2D6-9BF043B36A2F}" dt="2023-03-13T08:44:24.794" v="10373" actId="1076"/>
          <ac:picMkLst>
            <pc:docMk/>
            <pc:sldMk cId="2681337183" sldId="311"/>
            <ac:picMk id="24578" creationId="{CCD8A308-5D7F-488A-8FD4-3321BB5B5CDC}"/>
          </ac:picMkLst>
        </pc:picChg>
      </pc:sldChg>
      <pc:sldChg chg="addSp delSp modSp new mod">
        <pc:chgData name="shreshth vashisht" userId="1ad5c172e9a7cf97" providerId="LiveId" clId="{862AA8D5-9932-438E-B2D6-9BF043B36A2F}" dt="2023-03-13T10:01:50.907" v="11304"/>
        <pc:sldMkLst>
          <pc:docMk/>
          <pc:sldMk cId="3839496339" sldId="312"/>
        </pc:sldMkLst>
        <pc:spChg chg="mod">
          <ac:chgData name="shreshth vashisht" userId="1ad5c172e9a7cf97" providerId="LiveId" clId="{862AA8D5-9932-438E-B2D6-9BF043B36A2F}" dt="2023-03-13T09:06:04.040" v="10664" actId="20577"/>
          <ac:spMkLst>
            <pc:docMk/>
            <pc:sldMk cId="3839496339" sldId="312"/>
            <ac:spMk id="2" creationId="{098AD864-CD12-44C1-A4C5-B8C116215CE9}"/>
          </ac:spMkLst>
        </pc:spChg>
        <pc:spChg chg="add mod">
          <ac:chgData name="shreshth vashisht" userId="1ad5c172e9a7cf97" providerId="LiveId" clId="{862AA8D5-9932-438E-B2D6-9BF043B36A2F}" dt="2023-03-13T10:01:50.907" v="11304"/>
          <ac:spMkLst>
            <pc:docMk/>
            <pc:sldMk cId="3839496339" sldId="312"/>
            <ac:spMk id="4" creationId="{BB27B5C8-4CAF-43E9-8C8E-B3EF83CE6F06}"/>
          </ac:spMkLst>
        </pc:spChg>
        <pc:picChg chg="add del">
          <ac:chgData name="shreshth vashisht" userId="1ad5c172e9a7cf97" providerId="LiveId" clId="{862AA8D5-9932-438E-B2D6-9BF043B36A2F}" dt="2023-03-13T09:06:36.993" v="10666" actId="478"/>
          <ac:picMkLst>
            <pc:docMk/>
            <pc:sldMk cId="3839496339" sldId="312"/>
            <ac:picMk id="25602" creationId="{1577E7C8-A786-4EB7-B5C5-73A01E808631}"/>
          </ac:picMkLst>
        </pc:picChg>
        <pc:picChg chg="add mod">
          <ac:chgData name="shreshth vashisht" userId="1ad5c172e9a7cf97" providerId="LiveId" clId="{862AA8D5-9932-438E-B2D6-9BF043B36A2F}" dt="2023-03-13T09:06:44.128" v="10669" actId="14100"/>
          <ac:picMkLst>
            <pc:docMk/>
            <pc:sldMk cId="3839496339" sldId="312"/>
            <ac:picMk id="25604" creationId="{DC94128B-BF5F-4DB1-8FFF-E0B29915F1C7}"/>
          </ac:picMkLst>
        </pc:picChg>
      </pc:sldChg>
      <pc:sldChg chg="modSp add mod ord">
        <pc:chgData name="shreshth vashisht" userId="1ad5c172e9a7cf97" providerId="LiveId" clId="{862AA8D5-9932-438E-B2D6-9BF043B36A2F}" dt="2023-03-13T08:54:52.678" v="10596" actId="20577"/>
        <pc:sldMkLst>
          <pc:docMk/>
          <pc:sldMk cId="1853076836" sldId="313"/>
        </pc:sldMkLst>
        <pc:spChg chg="mod">
          <ac:chgData name="shreshth vashisht" userId="1ad5c172e9a7cf97" providerId="LiveId" clId="{862AA8D5-9932-438E-B2D6-9BF043B36A2F}" dt="2023-03-13T08:54:52.678" v="10596" actId="20577"/>
          <ac:spMkLst>
            <pc:docMk/>
            <pc:sldMk cId="1853076836" sldId="313"/>
            <ac:spMk id="4" creationId="{8B2AC0C2-9711-46DE-B20C-3425E1CB9B5C}"/>
          </ac:spMkLst>
        </pc:spChg>
        <pc:spChg chg="mod">
          <ac:chgData name="shreshth vashisht" userId="1ad5c172e9a7cf97" providerId="LiveId" clId="{862AA8D5-9932-438E-B2D6-9BF043B36A2F}" dt="2023-03-13T08:54:46.862" v="10595" actId="20577"/>
          <ac:spMkLst>
            <pc:docMk/>
            <pc:sldMk cId="1853076836" sldId="313"/>
            <ac:spMk id="5" creationId="{6BBB7E65-F522-4D53-9414-3D8D820910BB}"/>
          </ac:spMkLst>
        </pc:spChg>
      </pc:sldChg>
      <pc:sldChg chg="addSp delSp modSp add mod">
        <pc:chgData name="shreshth vashisht" userId="1ad5c172e9a7cf97" providerId="LiveId" clId="{862AA8D5-9932-438E-B2D6-9BF043B36A2F}" dt="2023-03-13T09:08:33.103" v="10730" actId="14100"/>
        <pc:sldMkLst>
          <pc:docMk/>
          <pc:sldMk cId="1996637358" sldId="314"/>
        </pc:sldMkLst>
        <pc:spChg chg="mod">
          <ac:chgData name="shreshth vashisht" userId="1ad5c172e9a7cf97" providerId="LiveId" clId="{862AA8D5-9932-438E-B2D6-9BF043B36A2F}" dt="2023-03-13T09:08:33.103" v="10730" actId="14100"/>
          <ac:spMkLst>
            <pc:docMk/>
            <pc:sldMk cId="1996637358" sldId="314"/>
            <ac:spMk id="4" creationId="{BB27B5C8-4CAF-43E9-8C8E-B3EF83CE6F06}"/>
          </ac:spMkLst>
        </pc:spChg>
        <pc:picChg chg="del">
          <ac:chgData name="shreshth vashisht" userId="1ad5c172e9a7cf97" providerId="LiveId" clId="{862AA8D5-9932-438E-B2D6-9BF043B36A2F}" dt="2023-03-13T09:07:26.306" v="10692" actId="478"/>
          <ac:picMkLst>
            <pc:docMk/>
            <pc:sldMk cId="1996637358" sldId="314"/>
            <ac:picMk id="25604" creationId="{DC94128B-BF5F-4DB1-8FFF-E0B29915F1C7}"/>
          </ac:picMkLst>
        </pc:picChg>
        <pc:picChg chg="add mod">
          <ac:chgData name="shreshth vashisht" userId="1ad5c172e9a7cf97" providerId="LiveId" clId="{862AA8D5-9932-438E-B2D6-9BF043B36A2F}" dt="2023-03-13T09:08:23.633" v="10724" actId="171"/>
          <ac:picMkLst>
            <pc:docMk/>
            <pc:sldMk cId="1996637358" sldId="314"/>
            <ac:picMk id="26626" creationId="{70ECA940-4FBE-420E-9E5A-D5E71046D879}"/>
          </ac:picMkLst>
        </pc:picChg>
      </pc:sldChg>
      <pc:sldChg chg="addSp delSp modSp new mod">
        <pc:chgData name="shreshth vashisht" userId="1ad5c172e9a7cf97" providerId="LiveId" clId="{862AA8D5-9932-438E-B2D6-9BF043B36A2F}" dt="2023-03-14T05:33:35.149" v="12352" actId="20577"/>
        <pc:sldMkLst>
          <pc:docMk/>
          <pc:sldMk cId="825337394" sldId="315"/>
        </pc:sldMkLst>
        <pc:spChg chg="del">
          <ac:chgData name="shreshth vashisht" userId="1ad5c172e9a7cf97" providerId="LiveId" clId="{862AA8D5-9932-438E-B2D6-9BF043B36A2F}" dt="2023-03-13T09:09:31.978" v="10732"/>
          <ac:spMkLst>
            <pc:docMk/>
            <pc:sldMk cId="825337394" sldId="315"/>
            <ac:spMk id="2" creationId="{BD8D8520-77D4-4316-89E4-61493354F388}"/>
          </ac:spMkLst>
        </pc:spChg>
        <pc:spChg chg="mod">
          <ac:chgData name="shreshth vashisht" userId="1ad5c172e9a7cf97" providerId="LiveId" clId="{862AA8D5-9932-438E-B2D6-9BF043B36A2F}" dt="2023-03-14T05:33:35.149" v="12352" actId="20577"/>
          <ac:spMkLst>
            <pc:docMk/>
            <pc:sldMk cId="825337394" sldId="315"/>
            <ac:spMk id="3" creationId="{82F9149C-0112-4920-9C5A-B056040E98F2}"/>
          </ac:spMkLst>
        </pc:spChg>
        <pc:spChg chg="add mod">
          <ac:chgData name="shreshth vashisht" userId="1ad5c172e9a7cf97" providerId="LiveId" clId="{862AA8D5-9932-438E-B2D6-9BF043B36A2F}" dt="2023-03-13T09:09:31.978" v="10732"/>
          <ac:spMkLst>
            <pc:docMk/>
            <pc:sldMk cId="825337394" sldId="315"/>
            <ac:spMk id="4" creationId="{8C2D9442-66DD-4DC1-9D3D-3592DED3C9DC}"/>
          </ac:spMkLst>
        </pc:spChg>
      </pc:sldChg>
      <pc:sldChg chg="addSp delSp modSp new mod">
        <pc:chgData name="shreshth vashisht" userId="1ad5c172e9a7cf97" providerId="LiveId" clId="{862AA8D5-9932-438E-B2D6-9BF043B36A2F}" dt="2023-03-14T05:33:41.415" v="12353" actId="20577"/>
        <pc:sldMkLst>
          <pc:docMk/>
          <pc:sldMk cId="1923099763" sldId="316"/>
        </pc:sldMkLst>
        <pc:spChg chg="mod">
          <ac:chgData name="shreshth vashisht" userId="1ad5c172e9a7cf97" providerId="LiveId" clId="{862AA8D5-9932-438E-B2D6-9BF043B36A2F}" dt="2023-03-13T09:29:15.462" v="10978" actId="20577"/>
          <ac:spMkLst>
            <pc:docMk/>
            <pc:sldMk cId="1923099763" sldId="316"/>
            <ac:spMk id="2" creationId="{35A7A07F-482B-43C2-BD2F-1B86E5BBD559}"/>
          </ac:spMkLst>
        </pc:spChg>
        <pc:spChg chg="add del">
          <ac:chgData name="shreshth vashisht" userId="1ad5c172e9a7cf97" providerId="LiveId" clId="{862AA8D5-9932-438E-B2D6-9BF043B36A2F}" dt="2023-03-13T09:14:22.973" v="10821" actId="931"/>
          <ac:spMkLst>
            <pc:docMk/>
            <pc:sldMk cId="1923099763" sldId="316"/>
            <ac:spMk id="3" creationId="{3C182251-8461-46C0-980F-2118B3D3EE51}"/>
          </ac:spMkLst>
        </pc:spChg>
        <pc:spChg chg="add del mod">
          <ac:chgData name="shreshth vashisht" userId="1ad5c172e9a7cf97" providerId="LiveId" clId="{862AA8D5-9932-438E-B2D6-9BF043B36A2F}" dt="2023-03-13T09:13:24.052" v="10820" actId="21"/>
          <ac:spMkLst>
            <pc:docMk/>
            <pc:sldMk cId="1923099763" sldId="316"/>
            <ac:spMk id="6" creationId="{153DE24A-B982-46A4-A2A5-54E6E43C5762}"/>
          </ac:spMkLst>
        </pc:spChg>
        <pc:spChg chg="add mod">
          <ac:chgData name="shreshth vashisht" userId="1ad5c172e9a7cf97" providerId="LiveId" clId="{862AA8D5-9932-438E-B2D6-9BF043B36A2F}" dt="2023-03-14T05:33:41.415" v="12353" actId="20577"/>
          <ac:spMkLst>
            <pc:docMk/>
            <pc:sldMk cId="1923099763" sldId="316"/>
            <ac:spMk id="12" creationId="{C5A96BE2-0E60-46F1-AAF5-97C8E133D488}"/>
          </ac:spMkLst>
        </pc:spChg>
        <pc:graphicFrameChg chg="add del mod">
          <ac:chgData name="shreshth vashisht" userId="1ad5c172e9a7cf97" providerId="LiveId" clId="{862AA8D5-9932-438E-B2D6-9BF043B36A2F}" dt="2023-03-13T09:13:17.917" v="10816"/>
          <ac:graphicFrameMkLst>
            <pc:docMk/>
            <pc:sldMk cId="1923099763" sldId="316"/>
            <ac:graphicFrameMk id="4" creationId="{71995938-8A24-47B0-A6E6-152A26D78CB6}"/>
          </ac:graphicFrameMkLst>
        </pc:graphicFrameChg>
        <pc:picChg chg="add mod">
          <ac:chgData name="shreshth vashisht" userId="1ad5c172e9a7cf97" providerId="LiveId" clId="{862AA8D5-9932-438E-B2D6-9BF043B36A2F}" dt="2023-03-13T09:15:00.010" v="10827" actId="1076"/>
          <ac:picMkLst>
            <pc:docMk/>
            <pc:sldMk cId="1923099763" sldId="316"/>
            <ac:picMk id="8" creationId="{05CB4B14-FE9F-43A2-80AB-F456E310C194}"/>
          </ac:picMkLst>
        </pc:picChg>
        <pc:picChg chg="add mod">
          <ac:chgData name="shreshth vashisht" userId="1ad5c172e9a7cf97" providerId="LiveId" clId="{862AA8D5-9932-438E-B2D6-9BF043B36A2F}" dt="2023-03-13T09:14:47.721" v="10824" actId="1076"/>
          <ac:picMkLst>
            <pc:docMk/>
            <pc:sldMk cId="1923099763" sldId="316"/>
            <ac:picMk id="10" creationId="{54CE8165-9669-4508-AF48-078E179AC5F4}"/>
          </ac:picMkLst>
        </pc:picChg>
      </pc:sldChg>
      <pc:sldChg chg="addSp modSp new mod">
        <pc:chgData name="shreshth vashisht" userId="1ad5c172e9a7cf97" providerId="LiveId" clId="{862AA8D5-9932-438E-B2D6-9BF043B36A2F}" dt="2023-03-14T05:33:49.081" v="12354" actId="20577"/>
        <pc:sldMkLst>
          <pc:docMk/>
          <pc:sldMk cId="1648698163" sldId="317"/>
        </pc:sldMkLst>
        <pc:spChg chg="mod">
          <ac:chgData name="shreshth vashisht" userId="1ad5c172e9a7cf97" providerId="LiveId" clId="{862AA8D5-9932-438E-B2D6-9BF043B36A2F}" dt="2023-03-13T09:29:27.356" v="11022" actId="20577"/>
          <ac:spMkLst>
            <pc:docMk/>
            <pc:sldMk cId="1648698163" sldId="317"/>
            <ac:spMk id="2" creationId="{EA0D48DD-535E-46B0-9628-51E9B86E6FE1}"/>
          </ac:spMkLst>
        </pc:spChg>
        <pc:spChg chg="mod">
          <ac:chgData name="shreshth vashisht" userId="1ad5c172e9a7cf97" providerId="LiveId" clId="{862AA8D5-9932-438E-B2D6-9BF043B36A2F}" dt="2023-03-14T05:33:49.081" v="12354" actId="20577"/>
          <ac:spMkLst>
            <pc:docMk/>
            <pc:sldMk cId="1648698163" sldId="317"/>
            <ac:spMk id="3" creationId="{2E39D3BE-61CE-47D1-BA43-3AFCB3CCB34F}"/>
          </ac:spMkLst>
        </pc:spChg>
        <pc:picChg chg="add mod">
          <ac:chgData name="shreshth vashisht" userId="1ad5c172e9a7cf97" providerId="LiveId" clId="{862AA8D5-9932-438E-B2D6-9BF043B36A2F}" dt="2023-03-13T09:27:55.069" v="10888" actId="14100"/>
          <ac:picMkLst>
            <pc:docMk/>
            <pc:sldMk cId="1648698163" sldId="317"/>
            <ac:picMk id="29698" creationId="{C2E86B14-13A3-4E16-A7B7-EE9498B8F1AA}"/>
          </ac:picMkLst>
        </pc:picChg>
      </pc:sldChg>
      <pc:sldChg chg="addSp modSp new mod">
        <pc:chgData name="shreshth vashisht" userId="1ad5c172e9a7cf97" providerId="LiveId" clId="{862AA8D5-9932-438E-B2D6-9BF043B36A2F}" dt="2023-03-13T12:18:45.920" v="12290"/>
        <pc:sldMkLst>
          <pc:docMk/>
          <pc:sldMk cId="2689758702" sldId="318"/>
        </pc:sldMkLst>
        <pc:spChg chg="mod">
          <ac:chgData name="shreshth vashisht" userId="1ad5c172e9a7cf97" providerId="LiveId" clId="{862AA8D5-9932-438E-B2D6-9BF043B36A2F}" dt="2023-03-13T09:37:28.413" v="11075" actId="20577"/>
          <ac:spMkLst>
            <pc:docMk/>
            <pc:sldMk cId="2689758702" sldId="318"/>
            <ac:spMk id="2" creationId="{9A09C82C-829C-4313-BAD8-10442116E386}"/>
          </ac:spMkLst>
        </pc:spChg>
        <pc:spChg chg="mod">
          <ac:chgData name="shreshth vashisht" userId="1ad5c172e9a7cf97" providerId="LiveId" clId="{862AA8D5-9932-438E-B2D6-9BF043B36A2F}" dt="2023-03-13T12:18:45.920" v="12290"/>
          <ac:spMkLst>
            <pc:docMk/>
            <pc:sldMk cId="2689758702" sldId="318"/>
            <ac:spMk id="3" creationId="{C29A16DF-369C-4655-B803-392336B4D8A2}"/>
          </ac:spMkLst>
        </pc:spChg>
        <pc:picChg chg="add mod">
          <ac:chgData name="shreshth vashisht" userId="1ad5c172e9a7cf97" providerId="LiveId" clId="{862AA8D5-9932-438E-B2D6-9BF043B36A2F}" dt="2023-03-13T09:37:14.939" v="11025" actId="14100"/>
          <ac:picMkLst>
            <pc:docMk/>
            <pc:sldMk cId="2689758702" sldId="318"/>
            <ac:picMk id="30722" creationId="{CB62FAA7-E4D5-421F-BAF9-DE239D6B618B}"/>
          </ac:picMkLst>
        </pc:picChg>
      </pc:sldChg>
      <pc:sldChg chg="addSp delSp modSp new mod">
        <pc:chgData name="shreshth vashisht" userId="1ad5c172e9a7cf97" providerId="LiveId" clId="{862AA8D5-9932-438E-B2D6-9BF043B36A2F}" dt="2023-03-13T10:05:32.202" v="11333" actId="20577"/>
        <pc:sldMkLst>
          <pc:docMk/>
          <pc:sldMk cId="3733390552" sldId="319"/>
        </pc:sldMkLst>
        <pc:spChg chg="mod">
          <ac:chgData name="shreshth vashisht" userId="1ad5c172e9a7cf97" providerId="LiveId" clId="{862AA8D5-9932-438E-B2D6-9BF043B36A2F}" dt="2023-03-13T10:05:32.202" v="11333" actId="20577"/>
          <ac:spMkLst>
            <pc:docMk/>
            <pc:sldMk cId="3733390552" sldId="319"/>
            <ac:spMk id="2" creationId="{66D544D7-AC00-4C7D-84DB-24385C24F191}"/>
          </ac:spMkLst>
        </pc:spChg>
        <pc:spChg chg="del">
          <ac:chgData name="shreshth vashisht" userId="1ad5c172e9a7cf97" providerId="LiveId" clId="{862AA8D5-9932-438E-B2D6-9BF043B36A2F}" dt="2023-03-13T09:57:32.249" v="11269"/>
          <ac:spMkLst>
            <pc:docMk/>
            <pc:sldMk cId="3733390552" sldId="319"/>
            <ac:spMk id="3" creationId="{0981D46E-FF0A-434A-B20D-165E35AAA9E2}"/>
          </ac:spMkLst>
        </pc:spChg>
        <pc:spChg chg="add del mod">
          <ac:chgData name="shreshth vashisht" userId="1ad5c172e9a7cf97" providerId="LiveId" clId="{862AA8D5-9932-438E-B2D6-9BF043B36A2F}" dt="2023-03-13T09:58:17.201" v="11271" actId="931"/>
          <ac:spMkLst>
            <pc:docMk/>
            <pc:sldMk cId="3733390552" sldId="319"/>
            <ac:spMk id="6" creationId="{FB9F7F30-E38D-4A1F-9944-7509B9E7703C}"/>
          </ac:spMkLst>
        </pc:spChg>
        <pc:spChg chg="add mod">
          <ac:chgData name="shreshth vashisht" userId="1ad5c172e9a7cf97" providerId="LiveId" clId="{862AA8D5-9932-438E-B2D6-9BF043B36A2F}" dt="2023-03-13T10:00:36.523" v="11293" actId="790"/>
          <ac:spMkLst>
            <pc:docMk/>
            <pc:sldMk cId="3733390552" sldId="319"/>
            <ac:spMk id="11" creationId="{5B44CF1E-3241-4D0D-9B9F-A2797C7BAC4F}"/>
          </ac:spMkLst>
        </pc:spChg>
        <pc:graphicFrameChg chg="add del mod">
          <ac:chgData name="shreshth vashisht" userId="1ad5c172e9a7cf97" providerId="LiveId" clId="{862AA8D5-9932-438E-B2D6-9BF043B36A2F}" dt="2023-03-13T09:57:34.012" v="11270" actId="478"/>
          <ac:graphicFrameMkLst>
            <pc:docMk/>
            <pc:sldMk cId="3733390552" sldId="319"/>
            <ac:graphicFrameMk id="4" creationId="{DB5B76BD-D5E9-4C13-BC84-C13933456B6C}"/>
          </ac:graphicFrameMkLst>
        </pc:graphicFrameChg>
        <pc:picChg chg="add mod">
          <ac:chgData name="shreshth vashisht" userId="1ad5c172e9a7cf97" providerId="LiveId" clId="{862AA8D5-9932-438E-B2D6-9BF043B36A2F}" dt="2023-03-13T09:59:52.422" v="11289" actId="14100"/>
          <ac:picMkLst>
            <pc:docMk/>
            <pc:sldMk cId="3733390552" sldId="319"/>
            <ac:picMk id="8" creationId="{9571C1B3-EFC9-4C26-984E-ABD73F0AE634}"/>
          </ac:picMkLst>
        </pc:picChg>
        <pc:picChg chg="add mod">
          <ac:chgData name="shreshth vashisht" userId="1ad5c172e9a7cf97" providerId="LiveId" clId="{862AA8D5-9932-438E-B2D6-9BF043B36A2F}" dt="2023-03-13T09:58:58.211" v="11280" actId="1076"/>
          <ac:picMkLst>
            <pc:docMk/>
            <pc:sldMk cId="3733390552" sldId="319"/>
            <ac:picMk id="31746" creationId="{7F1D27AE-1E34-4E36-8629-E2E931F31A74}"/>
          </ac:picMkLst>
        </pc:picChg>
      </pc:sldChg>
      <pc:sldChg chg="modSp add mod ord">
        <pc:chgData name="shreshth vashisht" userId="1ad5c172e9a7cf97" providerId="LiveId" clId="{862AA8D5-9932-438E-B2D6-9BF043B36A2F}" dt="2023-03-13T09:40:32.709" v="11163" actId="20577"/>
        <pc:sldMkLst>
          <pc:docMk/>
          <pc:sldMk cId="2856312436" sldId="320"/>
        </pc:sldMkLst>
        <pc:spChg chg="mod">
          <ac:chgData name="shreshth vashisht" userId="1ad5c172e9a7cf97" providerId="LiveId" clId="{862AA8D5-9932-438E-B2D6-9BF043B36A2F}" dt="2023-03-13T09:40:32.709" v="11163" actId="20577"/>
          <ac:spMkLst>
            <pc:docMk/>
            <pc:sldMk cId="2856312436" sldId="320"/>
            <ac:spMk id="2" creationId="{2AD9D7EB-E3EC-475A-94DA-22D5C5BEB931}"/>
          </ac:spMkLst>
        </pc:spChg>
      </pc:sldChg>
      <pc:sldChg chg="addSp delSp modSp new mod">
        <pc:chgData name="shreshth vashisht" userId="1ad5c172e9a7cf97" providerId="LiveId" clId="{862AA8D5-9932-438E-B2D6-9BF043B36A2F}" dt="2023-03-13T10:08:38.221" v="11378"/>
        <pc:sldMkLst>
          <pc:docMk/>
          <pc:sldMk cId="4277292235" sldId="321"/>
        </pc:sldMkLst>
        <pc:spChg chg="del">
          <ac:chgData name="shreshth vashisht" userId="1ad5c172e9a7cf97" providerId="LiveId" clId="{862AA8D5-9932-438E-B2D6-9BF043B36A2F}" dt="2023-03-13T10:04:32.209" v="11306"/>
          <ac:spMkLst>
            <pc:docMk/>
            <pc:sldMk cId="4277292235" sldId="321"/>
            <ac:spMk id="2" creationId="{AAAB4B3C-7960-4654-8C32-37A00E235E7F}"/>
          </ac:spMkLst>
        </pc:spChg>
        <pc:spChg chg="del">
          <ac:chgData name="shreshth vashisht" userId="1ad5c172e9a7cf97" providerId="LiveId" clId="{862AA8D5-9932-438E-B2D6-9BF043B36A2F}" dt="2023-03-13T10:05:10.302" v="11310" actId="931"/>
          <ac:spMkLst>
            <pc:docMk/>
            <pc:sldMk cId="4277292235" sldId="321"/>
            <ac:spMk id="3" creationId="{85F82621-1A46-4D26-82FE-F69794606BBB}"/>
          </ac:spMkLst>
        </pc:spChg>
        <pc:spChg chg="add mod">
          <ac:chgData name="shreshth vashisht" userId="1ad5c172e9a7cf97" providerId="LiveId" clId="{862AA8D5-9932-438E-B2D6-9BF043B36A2F}" dt="2023-03-13T10:07:02.182" v="11360" actId="1076"/>
          <ac:spMkLst>
            <pc:docMk/>
            <pc:sldMk cId="4277292235" sldId="321"/>
            <ac:spMk id="4" creationId="{E44E07D8-1968-46EB-93B1-5E50F59A6F65}"/>
          </ac:spMkLst>
        </pc:spChg>
        <pc:spChg chg="add mod">
          <ac:chgData name="shreshth vashisht" userId="1ad5c172e9a7cf97" providerId="LiveId" clId="{862AA8D5-9932-438E-B2D6-9BF043B36A2F}" dt="2023-03-13T10:08:38.221" v="11378"/>
          <ac:spMkLst>
            <pc:docMk/>
            <pc:sldMk cId="4277292235" sldId="321"/>
            <ac:spMk id="9" creationId="{D6DE1BC9-8DF9-4414-8A56-61697E0073E6}"/>
          </ac:spMkLst>
        </pc:spChg>
        <pc:picChg chg="add mod">
          <ac:chgData name="shreshth vashisht" userId="1ad5c172e9a7cf97" providerId="LiveId" clId="{862AA8D5-9932-438E-B2D6-9BF043B36A2F}" dt="2023-03-13T10:07:05.608" v="11361" actId="14100"/>
          <ac:picMkLst>
            <pc:docMk/>
            <pc:sldMk cId="4277292235" sldId="321"/>
            <ac:picMk id="6" creationId="{52E3B5B9-F8F4-424A-A17F-F05994B8233F}"/>
          </ac:picMkLst>
        </pc:picChg>
        <pc:picChg chg="add mod">
          <ac:chgData name="shreshth vashisht" userId="1ad5c172e9a7cf97" providerId="LiveId" clId="{862AA8D5-9932-438E-B2D6-9BF043B36A2F}" dt="2023-03-13T10:06:43.633" v="11354" actId="14100"/>
          <ac:picMkLst>
            <pc:docMk/>
            <pc:sldMk cId="4277292235" sldId="321"/>
            <ac:picMk id="32770" creationId="{F1F533D9-3600-4ACE-A07E-6E2E501A6BE8}"/>
          </ac:picMkLst>
        </pc:picChg>
      </pc:sldChg>
      <pc:sldChg chg="modSp new mod">
        <pc:chgData name="shreshth vashisht" userId="1ad5c172e9a7cf97" providerId="LiveId" clId="{862AA8D5-9932-438E-B2D6-9BF043B36A2F}" dt="2023-03-13T12:19:34.900" v="12292" actId="20577"/>
        <pc:sldMkLst>
          <pc:docMk/>
          <pc:sldMk cId="137315109" sldId="322"/>
        </pc:sldMkLst>
        <pc:spChg chg="mod">
          <ac:chgData name="shreshth vashisht" userId="1ad5c172e9a7cf97" providerId="LiveId" clId="{862AA8D5-9932-438E-B2D6-9BF043B36A2F}" dt="2023-03-13T10:11:16.598" v="11471" actId="403"/>
          <ac:spMkLst>
            <pc:docMk/>
            <pc:sldMk cId="137315109" sldId="322"/>
            <ac:spMk id="2" creationId="{393E4047-C9C3-4A25-8547-F2ABB06E942A}"/>
          </ac:spMkLst>
        </pc:spChg>
        <pc:spChg chg="mod">
          <ac:chgData name="shreshth vashisht" userId="1ad5c172e9a7cf97" providerId="LiveId" clId="{862AA8D5-9932-438E-B2D6-9BF043B36A2F}" dt="2023-03-13T12:19:34.900" v="12292" actId="20577"/>
          <ac:spMkLst>
            <pc:docMk/>
            <pc:sldMk cId="137315109" sldId="322"/>
            <ac:spMk id="3" creationId="{54CA7B84-637B-4C17-B409-0EFBB9E940FE}"/>
          </ac:spMkLst>
        </pc:spChg>
      </pc:sldChg>
      <pc:sldChg chg="modSp add mod ord">
        <pc:chgData name="shreshth vashisht" userId="1ad5c172e9a7cf97" providerId="LiveId" clId="{862AA8D5-9932-438E-B2D6-9BF043B36A2F}" dt="2023-03-13T10:10:17.698" v="11420" actId="20577"/>
        <pc:sldMkLst>
          <pc:docMk/>
          <pc:sldMk cId="2951694631" sldId="323"/>
        </pc:sldMkLst>
        <pc:spChg chg="mod">
          <ac:chgData name="shreshth vashisht" userId="1ad5c172e9a7cf97" providerId="LiveId" clId="{862AA8D5-9932-438E-B2D6-9BF043B36A2F}" dt="2023-03-13T10:10:17.698" v="11420" actId="20577"/>
          <ac:spMkLst>
            <pc:docMk/>
            <pc:sldMk cId="2951694631" sldId="323"/>
            <ac:spMk id="2" creationId="{2AD9D7EB-E3EC-475A-94DA-22D5C5BEB931}"/>
          </ac:spMkLst>
        </pc:spChg>
      </pc:sldChg>
      <pc:sldChg chg="modSp new mod">
        <pc:chgData name="shreshth vashisht" userId="1ad5c172e9a7cf97" providerId="LiveId" clId="{862AA8D5-9932-438E-B2D6-9BF043B36A2F}" dt="2023-03-14T05:34:14.716" v="12358" actId="20577"/>
        <pc:sldMkLst>
          <pc:docMk/>
          <pc:sldMk cId="688056293" sldId="324"/>
        </pc:sldMkLst>
        <pc:spChg chg="mod">
          <ac:chgData name="shreshth vashisht" userId="1ad5c172e9a7cf97" providerId="LiveId" clId="{862AA8D5-9932-438E-B2D6-9BF043B36A2F}" dt="2023-03-13T10:12:38.655" v="11502" actId="1076"/>
          <ac:spMkLst>
            <pc:docMk/>
            <pc:sldMk cId="688056293" sldId="324"/>
            <ac:spMk id="2" creationId="{0B3F81CD-DA97-4461-B624-EFC6A22C406C}"/>
          </ac:spMkLst>
        </pc:spChg>
        <pc:spChg chg="mod">
          <ac:chgData name="shreshth vashisht" userId="1ad5c172e9a7cf97" providerId="LiveId" clId="{862AA8D5-9932-438E-B2D6-9BF043B36A2F}" dt="2023-03-14T05:34:14.716" v="12358" actId="20577"/>
          <ac:spMkLst>
            <pc:docMk/>
            <pc:sldMk cId="688056293" sldId="324"/>
            <ac:spMk id="3" creationId="{7FAEA98C-F427-46A7-927B-924D5E58DAE2}"/>
          </ac:spMkLst>
        </pc:spChg>
      </pc:sldChg>
      <pc:sldChg chg="modSp new mod">
        <pc:chgData name="shreshth vashisht" userId="1ad5c172e9a7cf97" providerId="LiveId" clId="{862AA8D5-9932-438E-B2D6-9BF043B36A2F}" dt="2023-03-14T05:34:41.189" v="12361" actId="20577"/>
        <pc:sldMkLst>
          <pc:docMk/>
          <pc:sldMk cId="3726813944" sldId="325"/>
        </pc:sldMkLst>
        <pc:spChg chg="mod">
          <ac:chgData name="shreshth vashisht" userId="1ad5c172e9a7cf97" providerId="LiveId" clId="{862AA8D5-9932-438E-B2D6-9BF043B36A2F}" dt="2023-03-13T10:13:50.352" v="11518" actId="1076"/>
          <ac:spMkLst>
            <pc:docMk/>
            <pc:sldMk cId="3726813944" sldId="325"/>
            <ac:spMk id="2" creationId="{6B4D3FAF-19C1-407A-8860-25289D0ABCE5}"/>
          </ac:spMkLst>
        </pc:spChg>
        <pc:spChg chg="mod">
          <ac:chgData name="shreshth vashisht" userId="1ad5c172e9a7cf97" providerId="LiveId" clId="{862AA8D5-9932-438E-B2D6-9BF043B36A2F}" dt="2023-03-14T05:34:41.189" v="12361" actId="20577"/>
          <ac:spMkLst>
            <pc:docMk/>
            <pc:sldMk cId="3726813944" sldId="325"/>
            <ac:spMk id="3" creationId="{1C22E204-397F-43E4-9640-724D50274477}"/>
          </ac:spMkLst>
        </pc:spChg>
      </pc:sldChg>
      <pc:sldChg chg="modSp new mod">
        <pc:chgData name="shreshth vashisht" userId="1ad5c172e9a7cf97" providerId="LiveId" clId="{862AA8D5-9932-438E-B2D6-9BF043B36A2F}" dt="2023-03-13T10:15:31.499" v="11535" actId="403"/>
        <pc:sldMkLst>
          <pc:docMk/>
          <pc:sldMk cId="27117203" sldId="326"/>
        </pc:sldMkLst>
        <pc:spChg chg="mod">
          <ac:chgData name="shreshth vashisht" userId="1ad5c172e9a7cf97" providerId="LiveId" clId="{862AA8D5-9932-438E-B2D6-9BF043B36A2F}" dt="2023-03-13T10:14:37.584" v="11527" actId="1076"/>
          <ac:spMkLst>
            <pc:docMk/>
            <pc:sldMk cId="27117203" sldId="326"/>
            <ac:spMk id="2" creationId="{E64F3910-EF12-4DA9-BA4F-3A61C519C460}"/>
          </ac:spMkLst>
        </pc:spChg>
        <pc:spChg chg="mod">
          <ac:chgData name="shreshth vashisht" userId="1ad5c172e9a7cf97" providerId="LiveId" clId="{862AA8D5-9932-438E-B2D6-9BF043B36A2F}" dt="2023-03-13T10:15:31.499" v="11535" actId="403"/>
          <ac:spMkLst>
            <pc:docMk/>
            <pc:sldMk cId="27117203" sldId="326"/>
            <ac:spMk id="3" creationId="{FC917E19-1EFE-4284-A2A5-67DA04B589AB}"/>
          </ac:spMkLst>
        </pc:spChg>
      </pc:sldChg>
      <pc:sldChg chg="modSp new mod">
        <pc:chgData name="shreshth vashisht" userId="1ad5c172e9a7cf97" providerId="LiveId" clId="{862AA8D5-9932-438E-B2D6-9BF043B36A2F}" dt="2023-03-13T12:20:00.975" v="12293"/>
        <pc:sldMkLst>
          <pc:docMk/>
          <pc:sldMk cId="2321617877" sldId="327"/>
        </pc:sldMkLst>
        <pc:spChg chg="mod">
          <ac:chgData name="shreshth vashisht" userId="1ad5c172e9a7cf97" providerId="LiveId" clId="{862AA8D5-9932-438E-B2D6-9BF043B36A2F}" dt="2023-03-13T10:16:34.744" v="11540"/>
          <ac:spMkLst>
            <pc:docMk/>
            <pc:sldMk cId="2321617877" sldId="327"/>
            <ac:spMk id="2" creationId="{C8B050EE-BA8A-4C0A-ADE7-D19A975F28E8}"/>
          </ac:spMkLst>
        </pc:spChg>
        <pc:spChg chg="mod">
          <ac:chgData name="shreshth vashisht" userId="1ad5c172e9a7cf97" providerId="LiveId" clId="{862AA8D5-9932-438E-B2D6-9BF043B36A2F}" dt="2023-03-13T12:20:00.975" v="12293"/>
          <ac:spMkLst>
            <pc:docMk/>
            <pc:sldMk cId="2321617877" sldId="327"/>
            <ac:spMk id="3" creationId="{717E3DDB-7ADA-45AE-BC2C-2A2694FA8BDB}"/>
          </ac:spMkLst>
        </pc:spChg>
      </pc:sldChg>
      <pc:sldChg chg="modSp new mod">
        <pc:chgData name="shreshth vashisht" userId="1ad5c172e9a7cf97" providerId="LiveId" clId="{862AA8D5-9932-438E-B2D6-9BF043B36A2F}" dt="2023-03-14T05:35:26.163" v="12427" actId="20577"/>
        <pc:sldMkLst>
          <pc:docMk/>
          <pc:sldMk cId="4070291857" sldId="328"/>
        </pc:sldMkLst>
        <pc:spChg chg="mod">
          <ac:chgData name="shreshth vashisht" userId="1ad5c172e9a7cf97" providerId="LiveId" clId="{862AA8D5-9932-438E-B2D6-9BF043B36A2F}" dt="2023-03-13T10:17:29.159" v="11547" actId="20577"/>
          <ac:spMkLst>
            <pc:docMk/>
            <pc:sldMk cId="4070291857" sldId="328"/>
            <ac:spMk id="2" creationId="{3377067C-A467-46CE-B60B-4C5EC743F188}"/>
          </ac:spMkLst>
        </pc:spChg>
        <pc:spChg chg="mod">
          <ac:chgData name="shreshth vashisht" userId="1ad5c172e9a7cf97" providerId="LiveId" clId="{862AA8D5-9932-438E-B2D6-9BF043B36A2F}" dt="2023-03-14T05:35:26.163" v="12427" actId="20577"/>
          <ac:spMkLst>
            <pc:docMk/>
            <pc:sldMk cId="4070291857" sldId="328"/>
            <ac:spMk id="3" creationId="{ADC1D741-AA59-41B7-BBA6-5B6A1AC1ACE3}"/>
          </ac:spMkLst>
        </pc:spChg>
      </pc:sldChg>
      <pc:sldMasterChg chg="addSldLayout">
        <pc:chgData name="shreshth vashisht" userId="1ad5c172e9a7cf97" providerId="LiveId" clId="{862AA8D5-9932-438E-B2D6-9BF043B36A2F}" dt="2023-03-07T08:04:31.420" v="0" actId="680"/>
        <pc:sldMasterMkLst>
          <pc:docMk/>
          <pc:sldMasterMk cId="1590347724" sldId="2147483648"/>
        </pc:sldMasterMkLst>
        <pc:sldLayoutChg chg="add">
          <pc:chgData name="shreshth vashisht" userId="1ad5c172e9a7cf97" providerId="LiveId" clId="{862AA8D5-9932-438E-B2D6-9BF043B36A2F}" dt="2023-03-07T08:04:31.420" v="0" actId="680"/>
          <pc:sldLayoutMkLst>
            <pc:docMk/>
            <pc:sldMasterMk cId="1590347724" sldId="2147483648"/>
            <pc:sldLayoutMk cId="3677566055" sldId="214748364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CD511-6762-4486-ACD3-8244E1586043}"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IN"/>
        </a:p>
      </dgm:t>
    </dgm:pt>
    <dgm:pt modelId="{A6994AB1-1FFD-487A-8102-38ABE50E67C9}">
      <dgm:prSet phldrT="[Text]"/>
      <dgm:spPr/>
      <dgm:t>
        <a:bodyPr/>
        <a:lstStyle/>
        <a:p>
          <a:r>
            <a:rPr lang="en-IN" dirty="0"/>
            <a:t>IMPORTING PYTHON LIBRARIES</a:t>
          </a:r>
        </a:p>
      </dgm:t>
    </dgm:pt>
    <dgm:pt modelId="{2C7C6C74-DFBA-4B5E-9D11-B91F40E56A99}" type="parTrans" cxnId="{12B0116B-0270-4FB9-B1AA-0DA98D0B9D4F}">
      <dgm:prSet/>
      <dgm:spPr/>
      <dgm:t>
        <a:bodyPr/>
        <a:lstStyle/>
        <a:p>
          <a:endParaRPr lang="en-IN"/>
        </a:p>
      </dgm:t>
    </dgm:pt>
    <dgm:pt modelId="{649C0C3F-636D-4E29-86FF-9F9E241591C1}" type="sibTrans" cxnId="{12B0116B-0270-4FB9-B1AA-0DA98D0B9D4F}">
      <dgm:prSet/>
      <dgm:spPr/>
      <dgm:t>
        <a:bodyPr/>
        <a:lstStyle/>
        <a:p>
          <a:endParaRPr lang="en-IN" dirty="0"/>
        </a:p>
      </dgm:t>
    </dgm:pt>
    <dgm:pt modelId="{4D17BB50-72D5-4CDB-ABE0-6A1B69D8099D}">
      <dgm:prSet phldrT="[Text]"/>
      <dgm:spPr/>
      <dgm:t>
        <a:bodyPr/>
        <a:lstStyle/>
        <a:p>
          <a:r>
            <a:rPr lang="en-IN" dirty="0"/>
            <a:t>ASCERTAINING OUTLIERS</a:t>
          </a:r>
        </a:p>
      </dgm:t>
    </dgm:pt>
    <dgm:pt modelId="{A3028374-BCF1-4EEA-8E5D-B6B6537821EB}" type="parTrans" cxnId="{53369A44-4237-4A24-87A3-88F9BA20585D}">
      <dgm:prSet/>
      <dgm:spPr/>
      <dgm:t>
        <a:bodyPr/>
        <a:lstStyle/>
        <a:p>
          <a:endParaRPr lang="en-IN"/>
        </a:p>
      </dgm:t>
    </dgm:pt>
    <dgm:pt modelId="{9957023A-0334-4853-88FD-7557A3C37A80}" type="sibTrans" cxnId="{53369A44-4237-4A24-87A3-88F9BA20585D}">
      <dgm:prSet/>
      <dgm:spPr/>
      <dgm:t>
        <a:bodyPr/>
        <a:lstStyle/>
        <a:p>
          <a:endParaRPr lang="en-IN" dirty="0"/>
        </a:p>
      </dgm:t>
    </dgm:pt>
    <dgm:pt modelId="{7F81ED69-36CB-4445-8574-5E1C3A04362F}">
      <dgm:prSet phldrT="[Text]"/>
      <dgm:spPr/>
      <dgm:t>
        <a:bodyPr/>
        <a:lstStyle/>
        <a:p>
          <a:r>
            <a:rPr lang="en-IN" dirty="0"/>
            <a:t>IDENTIFYING DATA IMBALANCE</a:t>
          </a:r>
        </a:p>
      </dgm:t>
    </dgm:pt>
    <dgm:pt modelId="{739B77BD-3279-40BC-A201-40D506AD48F4}" type="parTrans" cxnId="{ABF486BF-DB3C-421D-80B6-9447DC9225D1}">
      <dgm:prSet/>
      <dgm:spPr/>
      <dgm:t>
        <a:bodyPr/>
        <a:lstStyle/>
        <a:p>
          <a:endParaRPr lang="en-IN"/>
        </a:p>
      </dgm:t>
    </dgm:pt>
    <dgm:pt modelId="{5F42A68E-E488-4775-AF09-B05C70D6E258}" type="sibTrans" cxnId="{ABF486BF-DB3C-421D-80B6-9447DC9225D1}">
      <dgm:prSet/>
      <dgm:spPr/>
      <dgm:t>
        <a:bodyPr/>
        <a:lstStyle/>
        <a:p>
          <a:endParaRPr lang="en-IN" dirty="0"/>
        </a:p>
      </dgm:t>
    </dgm:pt>
    <dgm:pt modelId="{72FD8574-4451-4BA2-973B-01A0916C7E3F}">
      <dgm:prSet phldrT="[Text]"/>
      <dgm:spPr/>
      <dgm:t>
        <a:bodyPr/>
        <a:lstStyle/>
        <a:p>
          <a:r>
            <a:rPr lang="en-IN" dirty="0"/>
            <a:t>UNIVARIATE, SEGMENTED UNIVARAITE AND BIVARIATE ANALYSIS</a:t>
          </a:r>
        </a:p>
      </dgm:t>
    </dgm:pt>
    <dgm:pt modelId="{F9AFC0ED-1C9B-4622-97FD-B3BABCC6DD38}" type="parTrans" cxnId="{01649009-D6D4-4139-AD12-E85EDE788DDE}">
      <dgm:prSet/>
      <dgm:spPr/>
      <dgm:t>
        <a:bodyPr/>
        <a:lstStyle/>
        <a:p>
          <a:endParaRPr lang="en-IN"/>
        </a:p>
      </dgm:t>
    </dgm:pt>
    <dgm:pt modelId="{D7795842-E26E-4498-BBDE-2C35F67ACC6D}" type="sibTrans" cxnId="{01649009-D6D4-4139-AD12-E85EDE788DDE}">
      <dgm:prSet/>
      <dgm:spPr/>
      <dgm:t>
        <a:bodyPr/>
        <a:lstStyle/>
        <a:p>
          <a:endParaRPr lang="en-IN" dirty="0"/>
        </a:p>
      </dgm:t>
    </dgm:pt>
    <dgm:pt modelId="{5BA5A65D-BFFA-443A-8585-92829D6E5C96}">
      <dgm:prSet phldrT="[Text]"/>
      <dgm:spPr/>
      <dgm:t>
        <a:bodyPr/>
        <a:lstStyle/>
        <a:p>
          <a:r>
            <a:rPr lang="en-IN" dirty="0"/>
            <a:t>MANAGING THE NULL VALUES BY EITHER REMOVING OR IMPUTATION</a:t>
          </a:r>
        </a:p>
      </dgm:t>
    </dgm:pt>
    <dgm:pt modelId="{3D4D244C-69E0-41B0-A4C1-640303D1AB20}" type="sibTrans" cxnId="{0E281D80-33DE-47E7-A075-A07F44F60EEE}">
      <dgm:prSet/>
      <dgm:spPr/>
      <dgm:t>
        <a:bodyPr/>
        <a:lstStyle/>
        <a:p>
          <a:endParaRPr lang="en-IN" dirty="0"/>
        </a:p>
      </dgm:t>
    </dgm:pt>
    <dgm:pt modelId="{A958BD2D-E0C6-4D07-88B0-033DABB9CA33}" type="parTrans" cxnId="{0E281D80-33DE-47E7-A075-A07F44F60EEE}">
      <dgm:prSet/>
      <dgm:spPr/>
      <dgm:t>
        <a:bodyPr/>
        <a:lstStyle/>
        <a:p>
          <a:endParaRPr lang="en-IN"/>
        </a:p>
      </dgm:t>
    </dgm:pt>
    <dgm:pt modelId="{4FB3F317-7059-4934-997D-9CFFC045E2C7}">
      <dgm:prSet/>
      <dgm:spPr/>
      <dgm:t>
        <a:bodyPr/>
        <a:lstStyle/>
        <a:p>
          <a:r>
            <a:rPr lang="en-IN" dirty="0"/>
            <a:t>FINDING CORRELATION</a:t>
          </a:r>
        </a:p>
      </dgm:t>
    </dgm:pt>
    <dgm:pt modelId="{59ADACD1-AB33-4781-BD8E-10A5F41D5A0F}" type="parTrans" cxnId="{5677BBA4-9EB2-49E3-B948-6F3A8B8D0153}">
      <dgm:prSet/>
      <dgm:spPr/>
      <dgm:t>
        <a:bodyPr/>
        <a:lstStyle/>
        <a:p>
          <a:endParaRPr lang="en-IN"/>
        </a:p>
      </dgm:t>
    </dgm:pt>
    <dgm:pt modelId="{3124104D-0D04-4A2A-8DDE-F56CA96B00BD}" type="sibTrans" cxnId="{5677BBA4-9EB2-49E3-B948-6F3A8B8D0153}">
      <dgm:prSet/>
      <dgm:spPr/>
      <dgm:t>
        <a:bodyPr/>
        <a:lstStyle/>
        <a:p>
          <a:endParaRPr lang="en-IN"/>
        </a:p>
      </dgm:t>
    </dgm:pt>
    <dgm:pt modelId="{81186DCD-393E-4E5E-B1AF-C27E9B96DD16}" type="pres">
      <dgm:prSet presAssocID="{340CD511-6762-4486-ACD3-8244E1586043}" presName="Name0" presStyleCnt="0">
        <dgm:presLayoutVars>
          <dgm:dir/>
          <dgm:resizeHandles val="exact"/>
        </dgm:presLayoutVars>
      </dgm:prSet>
      <dgm:spPr/>
    </dgm:pt>
    <dgm:pt modelId="{98FDAFDA-1C18-4E3C-BEEB-EA8F7BBCC882}" type="pres">
      <dgm:prSet presAssocID="{A6994AB1-1FFD-487A-8102-38ABE50E67C9}" presName="composite" presStyleCnt="0"/>
      <dgm:spPr/>
    </dgm:pt>
    <dgm:pt modelId="{D7F2FEA6-6184-478E-B7DB-D361A2550F53}" type="pres">
      <dgm:prSet presAssocID="{A6994AB1-1FFD-487A-8102-38ABE50E67C9}" presName="bgChev" presStyleLbl="node1" presStyleIdx="0" presStyleCnt="6"/>
      <dgm:spPr/>
    </dgm:pt>
    <dgm:pt modelId="{3F6DDD9B-4BC6-4C1E-B04E-EB8E3584CAF7}" type="pres">
      <dgm:prSet presAssocID="{A6994AB1-1FFD-487A-8102-38ABE50E67C9}" presName="txNode" presStyleLbl="fgAcc1" presStyleIdx="0" presStyleCnt="6">
        <dgm:presLayoutVars>
          <dgm:bulletEnabled val="1"/>
        </dgm:presLayoutVars>
      </dgm:prSet>
      <dgm:spPr/>
    </dgm:pt>
    <dgm:pt modelId="{89ECCBF9-160A-48C0-8FD3-1971F5B052CB}" type="pres">
      <dgm:prSet presAssocID="{649C0C3F-636D-4E29-86FF-9F9E241591C1}" presName="compositeSpace" presStyleCnt="0"/>
      <dgm:spPr/>
    </dgm:pt>
    <dgm:pt modelId="{8E34C3B0-FEEE-4DC3-88E6-25AE820FE9C6}" type="pres">
      <dgm:prSet presAssocID="{5BA5A65D-BFFA-443A-8585-92829D6E5C96}" presName="composite" presStyleCnt="0"/>
      <dgm:spPr/>
    </dgm:pt>
    <dgm:pt modelId="{8AD30568-A970-43FE-B459-F37A4FAFCE90}" type="pres">
      <dgm:prSet presAssocID="{5BA5A65D-BFFA-443A-8585-92829D6E5C96}" presName="bgChev" presStyleLbl="node1" presStyleIdx="1" presStyleCnt="6"/>
      <dgm:spPr/>
    </dgm:pt>
    <dgm:pt modelId="{60694355-755F-4E30-BDA2-A3AFB161A9FB}" type="pres">
      <dgm:prSet presAssocID="{5BA5A65D-BFFA-443A-8585-92829D6E5C96}" presName="txNode" presStyleLbl="fgAcc1" presStyleIdx="1" presStyleCnt="6">
        <dgm:presLayoutVars>
          <dgm:bulletEnabled val="1"/>
        </dgm:presLayoutVars>
      </dgm:prSet>
      <dgm:spPr/>
    </dgm:pt>
    <dgm:pt modelId="{909A604A-4F23-4C95-831E-8E343F9B9614}" type="pres">
      <dgm:prSet presAssocID="{3D4D244C-69E0-41B0-A4C1-640303D1AB20}" presName="compositeSpace" presStyleCnt="0"/>
      <dgm:spPr/>
    </dgm:pt>
    <dgm:pt modelId="{3B1E6E9A-A817-405E-B33E-3487F48156EB}" type="pres">
      <dgm:prSet presAssocID="{4D17BB50-72D5-4CDB-ABE0-6A1B69D8099D}" presName="composite" presStyleCnt="0"/>
      <dgm:spPr/>
    </dgm:pt>
    <dgm:pt modelId="{07C9A9B1-D2D7-48F4-B70D-E31E1DED4B11}" type="pres">
      <dgm:prSet presAssocID="{4D17BB50-72D5-4CDB-ABE0-6A1B69D8099D}" presName="bgChev" presStyleLbl="node1" presStyleIdx="2" presStyleCnt="6"/>
      <dgm:spPr/>
    </dgm:pt>
    <dgm:pt modelId="{0A7214E9-70A5-440B-840F-9AA1E2C3FEDA}" type="pres">
      <dgm:prSet presAssocID="{4D17BB50-72D5-4CDB-ABE0-6A1B69D8099D}" presName="txNode" presStyleLbl="fgAcc1" presStyleIdx="2" presStyleCnt="6">
        <dgm:presLayoutVars>
          <dgm:bulletEnabled val="1"/>
        </dgm:presLayoutVars>
      </dgm:prSet>
      <dgm:spPr/>
    </dgm:pt>
    <dgm:pt modelId="{2E87C5AB-BE8D-491E-AEDA-8DADABFE0790}" type="pres">
      <dgm:prSet presAssocID="{9957023A-0334-4853-88FD-7557A3C37A80}" presName="compositeSpace" presStyleCnt="0"/>
      <dgm:spPr/>
    </dgm:pt>
    <dgm:pt modelId="{A0867147-A309-42B3-911F-5F5AA77BE45E}" type="pres">
      <dgm:prSet presAssocID="{7F81ED69-36CB-4445-8574-5E1C3A04362F}" presName="composite" presStyleCnt="0"/>
      <dgm:spPr/>
    </dgm:pt>
    <dgm:pt modelId="{B52F952E-1E24-461C-AD93-AD96C26289F8}" type="pres">
      <dgm:prSet presAssocID="{7F81ED69-36CB-4445-8574-5E1C3A04362F}" presName="bgChev" presStyleLbl="node1" presStyleIdx="3" presStyleCnt="6"/>
      <dgm:spPr/>
    </dgm:pt>
    <dgm:pt modelId="{A39FE57E-6A56-42D7-8A60-370F206B5D37}" type="pres">
      <dgm:prSet presAssocID="{7F81ED69-36CB-4445-8574-5E1C3A04362F}" presName="txNode" presStyleLbl="fgAcc1" presStyleIdx="3" presStyleCnt="6">
        <dgm:presLayoutVars>
          <dgm:bulletEnabled val="1"/>
        </dgm:presLayoutVars>
      </dgm:prSet>
      <dgm:spPr/>
    </dgm:pt>
    <dgm:pt modelId="{923BBE20-C697-4C4D-BAE4-9DA5C3D54DB1}" type="pres">
      <dgm:prSet presAssocID="{5F42A68E-E488-4775-AF09-B05C70D6E258}" presName="compositeSpace" presStyleCnt="0"/>
      <dgm:spPr/>
    </dgm:pt>
    <dgm:pt modelId="{9F2F4FAF-A049-43FF-8E64-E38E5F9CCDA9}" type="pres">
      <dgm:prSet presAssocID="{72FD8574-4451-4BA2-973B-01A0916C7E3F}" presName="composite" presStyleCnt="0"/>
      <dgm:spPr/>
    </dgm:pt>
    <dgm:pt modelId="{4D9EF3A7-A91B-459D-A27F-4A03D6F54237}" type="pres">
      <dgm:prSet presAssocID="{72FD8574-4451-4BA2-973B-01A0916C7E3F}" presName="bgChev" presStyleLbl="node1" presStyleIdx="4" presStyleCnt="6"/>
      <dgm:spPr/>
    </dgm:pt>
    <dgm:pt modelId="{74A18888-3655-428B-BF1F-70C972229EA6}" type="pres">
      <dgm:prSet presAssocID="{72FD8574-4451-4BA2-973B-01A0916C7E3F}" presName="txNode" presStyleLbl="fgAcc1" presStyleIdx="4" presStyleCnt="6">
        <dgm:presLayoutVars>
          <dgm:bulletEnabled val="1"/>
        </dgm:presLayoutVars>
      </dgm:prSet>
      <dgm:spPr/>
    </dgm:pt>
    <dgm:pt modelId="{6935199B-076D-4A16-8C53-8E28F56DB44D}" type="pres">
      <dgm:prSet presAssocID="{D7795842-E26E-4498-BBDE-2C35F67ACC6D}" presName="compositeSpace" presStyleCnt="0"/>
      <dgm:spPr/>
    </dgm:pt>
    <dgm:pt modelId="{746D21C7-059C-4477-8424-39C19AC88EE8}" type="pres">
      <dgm:prSet presAssocID="{4FB3F317-7059-4934-997D-9CFFC045E2C7}" presName="composite" presStyleCnt="0"/>
      <dgm:spPr/>
    </dgm:pt>
    <dgm:pt modelId="{EED4DF61-1A34-426F-82BA-E450B43E4D9E}" type="pres">
      <dgm:prSet presAssocID="{4FB3F317-7059-4934-997D-9CFFC045E2C7}" presName="bgChev" presStyleLbl="node1" presStyleIdx="5" presStyleCnt="6"/>
      <dgm:spPr/>
    </dgm:pt>
    <dgm:pt modelId="{DF50FA0B-0E70-4162-9EB5-C2E8B9A102A3}" type="pres">
      <dgm:prSet presAssocID="{4FB3F317-7059-4934-997D-9CFFC045E2C7}" presName="txNode" presStyleLbl="fgAcc1" presStyleIdx="5" presStyleCnt="6">
        <dgm:presLayoutVars>
          <dgm:bulletEnabled val="1"/>
        </dgm:presLayoutVars>
      </dgm:prSet>
      <dgm:spPr/>
    </dgm:pt>
  </dgm:ptLst>
  <dgm:cxnLst>
    <dgm:cxn modelId="{01649009-D6D4-4139-AD12-E85EDE788DDE}" srcId="{340CD511-6762-4486-ACD3-8244E1586043}" destId="{72FD8574-4451-4BA2-973B-01A0916C7E3F}" srcOrd="4" destOrd="0" parTransId="{F9AFC0ED-1C9B-4622-97FD-B3BABCC6DD38}" sibTransId="{D7795842-E26E-4498-BBDE-2C35F67ACC6D}"/>
    <dgm:cxn modelId="{3E0B8741-E959-4236-9539-7388226D4E1C}" type="presOf" srcId="{5BA5A65D-BFFA-443A-8585-92829D6E5C96}" destId="{60694355-755F-4E30-BDA2-A3AFB161A9FB}" srcOrd="0" destOrd="0" presId="urn:microsoft.com/office/officeart/2005/8/layout/chevronAccent+Icon"/>
    <dgm:cxn modelId="{53369A44-4237-4A24-87A3-88F9BA20585D}" srcId="{340CD511-6762-4486-ACD3-8244E1586043}" destId="{4D17BB50-72D5-4CDB-ABE0-6A1B69D8099D}" srcOrd="2" destOrd="0" parTransId="{A3028374-BCF1-4EEA-8E5D-B6B6537821EB}" sibTransId="{9957023A-0334-4853-88FD-7557A3C37A80}"/>
    <dgm:cxn modelId="{12B0116B-0270-4FB9-B1AA-0DA98D0B9D4F}" srcId="{340CD511-6762-4486-ACD3-8244E1586043}" destId="{A6994AB1-1FFD-487A-8102-38ABE50E67C9}" srcOrd="0" destOrd="0" parTransId="{2C7C6C74-DFBA-4B5E-9D11-B91F40E56A99}" sibTransId="{649C0C3F-636D-4E29-86FF-9F9E241591C1}"/>
    <dgm:cxn modelId="{129D9970-C8FB-4234-A50E-C1BDAB0F7D2B}" type="presOf" srcId="{4D17BB50-72D5-4CDB-ABE0-6A1B69D8099D}" destId="{0A7214E9-70A5-440B-840F-9AA1E2C3FEDA}" srcOrd="0" destOrd="0" presId="urn:microsoft.com/office/officeart/2005/8/layout/chevronAccent+Icon"/>
    <dgm:cxn modelId="{F2457257-DD0E-4A07-B6D7-932829E0E53F}" type="presOf" srcId="{4FB3F317-7059-4934-997D-9CFFC045E2C7}" destId="{DF50FA0B-0E70-4162-9EB5-C2E8B9A102A3}" srcOrd="0" destOrd="0" presId="urn:microsoft.com/office/officeart/2005/8/layout/chevronAccent+Icon"/>
    <dgm:cxn modelId="{83181E78-447F-43E0-AE06-B8AA3A7CA023}" type="presOf" srcId="{72FD8574-4451-4BA2-973B-01A0916C7E3F}" destId="{74A18888-3655-428B-BF1F-70C972229EA6}" srcOrd="0" destOrd="0" presId="urn:microsoft.com/office/officeart/2005/8/layout/chevronAccent+Icon"/>
    <dgm:cxn modelId="{1529A458-95D1-4225-B04C-15C8F73A80BE}" type="presOf" srcId="{340CD511-6762-4486-ACD3-8244E1586043}" destId="{81186DCD-393E-4E5E-B1AF-C27E9B96DD16}" srcOrd="0" destOrd="0" presId="urn:microsoft.com/office/officeart/2005/8/layout/chevronAccent+Icon"/>
    <dgm:cxn modelId="{A865DC7F-41F3-4B11-86B7-E797D756C968}" type="presOf" srcId="{7F81ED69-36CB-4445-8574-5E1C3A04362F}" destId="{A39FE57E-6A56-42D7-8A60-370F206B5D37}" srcOrd="0" destOrd="0" presId="urn:microsoft.com/office/officeart/2005/8/layout/chevronAccent+Icon"/>
    <dgm:cxn modelId="{0E281D80-33DE-47E7-A075-A07F44F60EEE}" srcId="{340CD511-6762-4486-ACD3-8244E1586043}" destId="{5BA5A65D-BFFA-443A-8585-92829D6E5C96}" srcOrd="1" destOrd="0" parTransId="{A958BD2D-E0C6-4D07-88B0-033DABB9CA33}" sibTransId="{3D4D244C-69E0-41B0-A4C1-640303D1AB20}"/>
    <dgm:cxn modelId="{20BBA495-D017-46B5-899B-B70120D9CC73}" type="presOf" srcId="{A6994AB1-1FFD-487A-8102-38ABE50E67C9}" destId="{3F6DDD9B-4BC6-4C1E-B04E-EB8E3584CAF7}" srcOrd="0" destOrd="0" presId="urn:microsoft.com/office/officeart/2005/8/layout/chevronAccent+Icon"/>
    <dgm:cxn modelId="{5677BBA4-9EB2-49E3-B948-6F3A8B8D0153}" srcId="{340CD511-6762-4486-ACD3-8244E1586043}" destId="{4FB3F317-7059-4934-997D-9CFFC045E2C7}" srcOrd="5" destOrd="0" parTransId="{59ADACD1-AB33-4781-BD8E-10A5F41D5A0F}" sibTransId="{3124104D-0D04-4A2A-8DDE-F56CA96B00BD}"/>
    <dgm:cxn modelId="{ABF486BF-DB3C-421D-80B6-9447DC9225D1}" srcId="{340CD511-6762-4486-ACD3-8244E1586043}" destId="{7F81ED69-36CB-4445-8574-5E1C3A04362F}" srcOrd="3" destOrd="0" parTransId="{739B77BD-3279-40BC-A201-40D506AD48F4}" sibTransId="{5F42A68E-E488-4775-AF09-B05C70D6E258}"/>
    <dgm:cxn modelId="{76D532E8-2609-4E91-BF97-224D2FECAEEC}" type="presParOf" srcId="{81186DCD-393E-4E5E-B1AF-C27E9B96DD16}" destId="{98FDAFDA-1C18-4E3C-BEEB-EA8F7BBCC882}" srcOrd="0" destOrd="0" presId="urn:microsoft.com/office/officeart/2005/8/layout/chevronAccent+Icon"/>
    <dgm:cxn modelId="{016215BF-5639-45E1-A1E1-59E2D307E4BA}" type="presParOf" srcId="{98FDAFDA-1C18-4E3C-BEEB-EA8F7BBCC882}" destId="{D7F2FEA6-6184-478E-B7DB-D361A2550F53}" srcOrd="0" destOrd="0" presId="urn:microsoft.com/office/officeart/2005/8/layout/chevronAccent+Icon"/>
    <dgm:cxn modelId="{21E3D8B0-1D32-45F5-ABEA-2AC2204ED0A7}" type="presParOf" srcId="{98FDAFDA-1C18-4E3C-BEEB-EA8F7BBCC882}" destId="{3F6DDD9B-4BC6-4C1E-B04E-EB8E3584CAF7}" srcOrd="1" destOrd="0" presId="urn:microsoft.com/office/officeart/2005/8/layout/chevronAccent+Icon"/>
    <dgm:cxn modelId="{C5B1DC2A-625B-413B-936E-22EA8276B7FA}" type="presParOf" srcId="{81186DCD-393E-4E5E-B1AF-C27E9B96DD16}" destId="{89ECCBF9-160A-48C0-8FD3-1971F5B052CB}" srcOrd="1" destOrd="0" presId="urn:microsoft.com/office/officeart/2005/8/layout/chevronAccent+Icon"/>
    <dgm:cxn modelId="{D7C6AF92-EE50-46C1-974B-76F3E7337BA3}" type="presParOf" srcId="{81186DCD-393E-4E5E-B1AF-C27E9B96DD16}" destId="{8E34C3B0-FEEE-4DC3-88E6-25AE820FE9C6}" srcOrd="2" destOrd="0" presId="urn:microsoft.com/office/officeart/2005/8/layout/chevronAccent+Icon"/>
    <dgm:cxn modelId="{72F4ABCC-CEEB-4375-8CCA-74AB08AEF35E}" type="presParOf" srcId="{8E34C3B0-FEEE-4DC3-88E6-25AE820FE9C6}" destId="{8AD30568-A970-43FE-B459-F37A4FAFCE90}" srcOrd="0" destOrd="0" presId="urn:microsoft.com/office/officeart/2005/8/layout/chevronAccent+Icon"/>
    <dgm:cxn modelId="{C8A3F9A1-FDD4-4F78-A7D2-FC4CCE997F23}" type="presParOf" srcId="{8E34C3B0-FEEE-4DC3-88E6-25AE820FE9C6}" destId="{60694355-755F-4E30-BDA2-A3AFB161A9FB}" srcOrd="1" destOrd="0" presId="urn:microsoft.com/office/officeart/2005/8/layout/chevronAccent+Icon"/>
    <dgm:cxn modelId="{CA547B6D-DC8A-4A28-A0BD-515AC58E8F30}" type="presParOf" srcId="{81186DCD-393E-4E5E-B1AF-C27E9B96DD16}" destId="{909A604A-4F23-4C95-831E-8E343F9B9614}" srcOrd="3" destOrd="0" presId="urn:microsoft.com/office/officeart/2005/8/layout/chevronAccent+Icon"/>
    <dgm:cxn modelId="{422FD178-07BD-42B8-B1C5-6CD1F9C56104}" type="presParOf" srcId="{81186DCD-393E-4E5E-B1AF-C27E9B96DD16}" destId="{3B1E6E9A-A817-405E-B33E-3487F48156EB}" srcOrd="4" destOrd="0" presId="urn:microsoft.com/office/officeart/2005/8/layout/chevronAccent+Icon"/>
    <dgm:cxn modelId="{7B067EE3-1D63-417B-B98B-F1364677D7DB}" type="presParOf" srcId="{3B1E6E9A-A817-405E-B33E-3487F48156EB}" destId="{07C9A9B1-D2D7-48F4-B70D-E31E1DED4B11}" srcOrd="0" destOrd="0" presId="urn:microsoft.com/office/officeart/2005/8/layout/chevronAccent+Icon"/>
    <dgm:cxn modelId="{BBC2C2F8-CC99-4720-8A3D-3280B9112AA6}" type="presParOf" srcId="{3B1E6E9A-A817-405E-B33E-3487F48156EB}" destId="{0A7214E9-70A5-440B-840F-9AA1E2C3FEDA}" srcOrd="1" destOrd="0" presId="urn:microsoft.com/office/officeart/2005/8/layout/chevronAccent+Icon"/>
    <dgm:cxn modelId="{FE31AB82-5A51-47B3-8BF6-2AC74773D8C7}" type="presParOf" srcId="{81186DCD-393E-4E5E-B1AF-C27E9B96DD16}" destId="{2E87C5AB-BE8D-491E-AEDA-8DADABFE0790}" srcOrd="5" destOrd="0" presId="urn:microsoft.com/office/officeart/2005/8/layout/chevronAccent+Icon"/>
    <dgm:cxn modelId="{23EDF636-7294-499C-BCAD-FA64C97A8198}" type="presParOf" srcId="{81186DCD-393E-4E5E-B1AF-C27E9B96DD16}" destId="{A0867147-A309-42B3-911F-5F5AA77BE45E}" srcOrd="6" destOrd="0" presId="urn:microsoft.com/office/officeart/2005/8/layout/chevronAccent+Icon"/>
    <dgm:cxn modelId="{D49273F7-1324-46F3-9B17-788B2D6F80E6}" type="presParOf" srcId="{A0867147-A309-42B3-911F-5F5AA77BE45E}" destId="{B52F952E-1E24-461C-AD93-AD96C26289F8}" srcOrd="0" destOrd="0" presId="urn:microsoft.com/office/officeart/2005/8/layout/chevronAccent+Icon"/>
    <dgm:cxn modelId="{962D04D4-A94A-469C-AD30-DB96D59A5BF6}" type="presParOf" srcId="{A0867147-A309-42B3-911F-5F5AA77BE45E}" destId="{A39FE57E-6A56-42D7-8A60-370F206B5D37}" srcOrd="1" destOrd="0" presId="urn:microsoft.com/office/officeart/2005/8/layout/chevronAccent+Icon"/>
    <dgm:cxn modelId="{E310A48D-E398-445A-8144-DEDFAB93624F}" type="presParOf" srcId="{81186DCD-393E-4E5E-B1AF-C27E9B96DD16}" destId="{923BBE20-C697-4C4D-BAE4-9DA5C3D54DB1}" srcOrd="7" destOrd="0" presId="urn:microsoft.com/office/officeart/2005/8/layout/chevronAccent+Icon"/>
    <dgm:cxn modelId="{D4765A39-F6CA-47E6-B8A1-76A940DADD4D}" type="presParOf" srcId="{81186DCD-393E-4E5E-B1AF-C27E9B96DD16}" destId="{9F2F4FAF-A049-43FF-8E64-E38E5F9CCDA9}" srcOrd="8" destOrd="0" presId="urn:microsoft.com/office/officeart/2005/8/layout/chevronAccent+Icon"/>
    <dgm:cxn modelId="{82C7E467-CEF2-475F-A98D-10DF8C22DC91}" type="presParOf" srcId="{9F2F4FAF-A049-43FF-8E64-E38E5F9CCDA9}" destId="{4D9EF3A7-A91B-459D-A27F-4A03D6F54237}" srcOrd="0" destOrd="0" presId="urn:microsoft.com/office/officeart/2005/8/layout/chevronAccent+Icon"/>
    <dgm:cxn modelId="{AED66324-7ACB-4954-9018-76E2084B19AE}" type="presParOf" srcId="{9F2F4FAF-A049-43FF-8E64-E38E5F9CCDA9}" destId="{74A18888-3655-428B-BF1F-70C972229EA6}" srcOrd="1" destOrd="0" presId="urn:microsoft.com/office/officeart/2005/8/layout/chevronAccent+Icon"/>
    <dgm:cxn modelId="{4C82CEA3-10DD-4BAB-8660-AD4210F3E75C}" type="presParOf" srcId="{81186DCD-393E-4E5E-B1AF-C27E9B96DD16}" destId="{6935199B-076D-4A16-8C53-8E28F56DB44D}" srcOrd="9" destOrd="0" presId="urn:microsoft.com/office/officeart/2005/8/layout/chevronAccent+Icon"/>
    <dgm:cxn modelId="{C99C4A84-FCF4-4971-B36A-9C7BF67DB142}" type="presParOf" srcId="{81186DCD-393E-4E5E-B1AF-C27E9B96DD16}" destId="{746D21C7-059C-4477-8424-39C19AC88EE8}" srcOrd="10" destOrd="0" presId="urn:microsoft.com/office/officeart/2005/8/layout/chevronAccent+Icon"/>
    <dgm:cxn modelId="{4F68A5DB-A453-4FCA-B569-F2A0C0C25A16}" type="presParOf" srcId="{746D21C7-059C-4477-8424-39C19AC88EE8}" destId="{EED4DF61-1A34-426F-82BA-E450B43E4D9E}" srcOrd="0" destOrd="0" presId="urn:microsoft.com/office/officeart/2005/8/layout/chevronAccent+Icon"/>
    <dgm:cxn modelId="{A53A0344-8771-4A94-9763-6E1EF94BC680}" type="presParOf" srcId="{746D21C7-059C-4477-8424-39C19AC88EE8}" destId="{DF50FA0B-0E70-4162-9EB5-C2E8B9A102A3}"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D192D-75A9-4AA4-8AC5-174EAE4BB39D}" type="doc">
      <dgm:prSet loTypeId="urn:microsoft.com/office/officeart/2011/layout/CircleProcess" loCatId="process" qsTypeId="urn:microsoft.com/office/officeart/2005/8/quickstyle/3d4" qsCatId="3D" csTypeId="urn:microsoft.com/office/officeart/2005/8/colors/accent1_2" csCatId="accent1" phldr="1"/>
      <dgm:spPr/>
      <dgm:t>
        <a:bodyPr/>
        <a:lstStyle/>
        <a:p>
          <a:endParaRPr lang="en-IN"/>
        </a:p>
      </dgm:t>
    </dgm:pt>
    <dgm:pt modelId="{44DF5AD4-9573-4CD3-B79B-63EBC747BB42}">
      <dgm:prSet phldrT="[Text]" custT="1"/>
      <dgm:spPr/>
      <dgm:t>
        <a:bodyPr/>
        <a:lstStyle/>
        <a:p>
          <a:r>
            <a:rPr lang="en-IN" sz="1000" dirty="0"/>
            <a:t>FINDING AND HANDLING MISSING DATA</a:t>
          </a:r>
        </a:p>
      </dgm:t>
    </dgm:pt>
    <dgm:pt modelId="{94AFA85B-A360-458C-998C-F803C4EF4735}" type="parTrans" cxnId="{85F93BC8-4B31-4F32-BC4D-9A29BB67CBC1}">
      <dgm:prSet/>
      <dgm:spPr/>
      <dgm:t>
        <a:bodyPr/>
        <a:lstStyle/>
        <a:p>
          <a:endParaRPr lang="en-IN"/>
        </a:p>
      </dgm:t>
    </dgm:pt>
    <dgm:pt modelId="{C6D71DC5-04C4-4334-AF11-3358EFDA863B}" type="sibTrans" cxnId="{85F93BC8-4B31-4F32-BC4D-9A29BB67CBC1}">
      <dgm:prSet/>
      <dgm:spPr/>
      <dgm:t>
        <a:bodyPr/>
        <a:lstStyle/>
        <a:p>
          <a:endParaRPr lang="en-IN" dirty="0"/>
        </a:p>
      </dgm:t>
    </dgm:pt>
    <dgm:pt modelId="{B5CCBEA4-747A-4BF2-B3F6-71310FD1221D}">
      <dgm:prSet phldrT="[Text]" custT="1"/>
      <dgm:spPr/>
      <dgm:t>
        <a:bodyPr/>
        <a:lstStyle/>
        <a:p>
          <a:r>
            <a:rPr lang="en-IN" sz="1000" dirty="0"/>
            <a:t>REMOVING UNWANTED COLUMNS</a:t>
          </a:r>
        </a:p>
      </dgm:t>
    </dgm:pt>
    <dgm:pt modelId="{F3F7CF7C-4920-4087-B8A9-9F6109565D4E}" type="parTrans" cxnId="{0B34909E-4BB6-4498-A012-07EF56F91F18}">
      <dgm:prSet/>
      <dgm:spPr/>
      <dgm:t>
        <a:bodyPr/>
        <a:lstStyle/>
        <a:p>
          <a:endParaRPr lang="en-IN"/>
        </a:p>
      </dgm:t>
    </dgm:pt>
    <dgm:pt modelId="{21C527F5-DB32-45F1-A0FD-4C9CD33CD6BB}" type="sibTrans" cxnId="{0B34909E-4BB6-4498-A012-07EF56F91F18}">
      <dgm:prSet/>
      <dgm:spPr/>
      <dgm:t>
        <a:bodyPr/>
        <a:lstStyle/>
        <a:p>
          <a:endParaRPr lang="en-IN" dirty="0"/>
        </a:p>
      </dgm:t>
    </dgm:pt>
    <dgm:pt modelId="{C00419C7-12FC-4153-8D69-DB0C5D38A38D}">
      <dgm:prSet phldrT="[Text]" custT="1"/>
      <dgm:spPr/>
      <dgm:t>
        <a:bodyPr/>
        <a:lstStyle/>
        <a:p>
          <a:r>
            <a:rPr lang="en-IN" sz="1000" dirty="0"/>
            <a:t>DROPPING COLUMNS WITH HIGH MISSING VALUE PERCENTAGE</a:t>
          </a:r>
        </a:p>
      </dgm:t>
    </dgm:pt>
    <dgm:pt modelId="{04AF9BAE-BA98-480E-A4B0-107A45F2A4EF}" type="parTrans" cxnId="{A7A75357-2EE4-41CC-877B-882515EE5F33}">
      <dgm:prSet/>
      <dgm:spPr/>
      <dgm:t>
        <a:bodyPr/>
        <a:lstStyle/>
        <a:p>
          <a:endParaRPr lang="en-IN"/>
        </a:p>
      </dgm:t>
    </dgm:pt>
    <dgm:pt modelId="{76BFE558-4B9C-4297-BEE0-F2743ED283EE}" type="sibTrans" cxnId="{A7A75357-2EE4-41CC-877B-882515EE5F33}">
      <dgm:prSet/>
      <dgm:spPr/>
      <dgm:t>
        <a:bodyPr/>
        <a:lstStyle/>
        <a:p>
          <a:endParaRPr lang="en-IN" dirty="0"/>
        </a:p>
      </dgm:t>
    </dgm:pt>
    <dgm:pt modelId="{D7E0A705-CA10-4289-8B40-953985D75856}">
      <dgm:prSet phldrT="[Text]" custT="1"/>
      <dgm:spPr/>
      <dgm:t>
        <a:bodyPr/>
        <a:lstStyle/>
        <a:p>
          <a:r>
            <a:rPr lang="en-IN" sz="1000" dirty="0"/>
            <a:t>DATA IMPUTATION IN IMPORTANT COLUMNS WHICH CAN NOT BE DROPPED AND DATA WITH LOW COUNT OF NULL VALUES</a:t>
          </a:r>
        </a:p>
      </dgm:t>
    </dgm:pt>
    <dgm:pt modelId="{FA9814D2-24A0-4C72-892E-6483EBD84783}" type="parTrans" cxnId="{7D9C9705-D97B-49ED-82F3-B84274AABA4B}">
      <dgm:prSet/>
      <dgm:spPr/>
      <dgm:t>
        <a:bodyPr/>
        <a:lstStyle/>
        <a:p>
          <a:endParaRPr lang="en-IN"/>
        </a:p>
      </dgm:t>
    </dgm:pt>
    <dgm:pt modelId="{DCBF3DDC-C351-4085-8B57-979DFA4FFDC3}" type="sibTrans" cxnId="{7D9C9705-D97B-49ED-82F3-B84274AABA4B}">
      <dgm:prSet/>
      <dgm:spPr/>
      <dgm:t>
        <a:bodyPr/>
        <a:lstStyle/>
        <a:p>
          <a:endParaRPr lang="en-IN" dirty="0"/>
        </a:p>
      </dgm:t>
    </dgm:pt>
    <dgm:pt modelId="{4C49EFC0-5BFE-497F-BA37-2C372542CD68}">
      <dgm:prSet phldrT="[Text]" custT="1"/>
      <dgm:spPr/>
      <dgm:t>
        <a:bodyPr/>
        <a:lstStyle/>
        <a:p>
          <a:r>
            <a:rPr lang="en-IN" sz="1000" dirty="0"/>
            <a:t>STANDARDISING VALUES</a:t>
          </a:r>
        </a:p>
      </dgm:t>
    </dgm:pt>
    <dgm:pt modelId="{E9AA8F74-600B-469B-AC15-EC31D86EBD02}" type="parTrans" cxnId="{E6978831-C328-46A5-AD42-E5BF674AE168}">
      <dgm:prSet/>
      <dgm:spPr/>
      <dgm:t>
        <a:bodyPr/>
        <a:lstStyle/>
        <a:p>
          <a:endParaRPr lang="en-IN"/>
        </a:p>
      </dgm:t>
    </dgm:pt>
    <dgm:pt modelId="{64A20941-9B87-4267-AA17-CE6EB12691D5}" type="sibTrans" cxnId="{E6978831-C328-46A5-AD42-E5BF674AE168}">
      <dgm:prSet/>
      <dgm:spPr/>
      <dgm:t>
        <a:bodyPr/>
        <a:lstStyle/>
        <a:p>
          <a:endParaRPr lang="en-IN"/>
        </a:p>
      </dgm:t>
    </dgm:pt>
    <dgm:pt modelId="{168E54C9-F1E5-4D43-9B04-20A4F60FD8A4}" type="pres">
      <dgm:prSet presAssocID="{E5CD192D-75A9-4AA4-8AC5-174EAE4BB39D}" presName="Name0" presStyleCnt="0">
        <dgm:presLayoutVars>
          <dgm:chMax val="11"/>
          <dgm:chPref val="11"/>
          <dgm:dir/>
          <dgm:resizeHandles/>
        </dgm:presLayoutVars>
      </dgm:prSet>
      <dgm:spPr/>
    </dgm:pt>
    <dgm:pt modelId="{E9D475E4-EAD1-4468-A3AD-927C54461857}" type="pres">
      <dgm:prSet presAssocID="{4C49EFC0-5BFE-497F-BA37-2C372542CD68}" presName="Accent5" presStyleCnt="0"/>
      <dgm:spPr/>
    </dgm:pt>
    <dgm:pt modelId="{1738CFCC-E170-450C-A471-82E3159D6CC3}" type="pres">
      <dgm:prSet presAssocID="{4C49EFC0-5BFE-497F-BA37-2C372542CD68}" presName="Accent" presStyleLbl="node1" presStyleIdx="0" presStyleCnt="5"/>
      <dgm:spPr/>
    </dgm:pt>
    <dgm:pt modelId="{4A40A3AD-C932-40BF-B75B-8E26DE7AE01A}" type="pres">
      <dgm:prSet presAssocID="{4C49EFC0-5BFE-497F-BA37-2C372542CD68}" presName="ParentBackground5" presStyleCnt="0"/>
      <dgm:spPr/>
    </dgm:pt>
    <dgm:pt modelId="{0BEF49EF-9405-48A3-B1E8-9D68222E3669}" type="pres">
      <dgm:prSet presAssocID="{4C49EFC0-5BFE-497F-BA37-2C372542CD68}" presName="ParentBackground" presStyleLbl="fgAcc1" presStyleIdx="0" presStyleCnt="5"/>
      <dgm:spPr/>
    </dgm:pt>
    <dgm:pt modelId="{1CE149C5-3FA1-46F0-A39D-2129F8FDA1DF}" type="pres">
      <dgm:prSet presAssocID="{4C49EFC0-5BFE-497F-BA37-2C372542CD68}" presName="Parent5" presStyleLbl="revTx" presStyleIdx="0" presStyleCnt="0">
        <dgm:presLayoutVars>
          <dgm:chMax val="1"/>
          <dgm:chPref val="1"/>
          <dgm:bulletEnabled val="1"/>
        </dgm:presLayoutVars>
      </dgm:prSet>
      <dgm:spPr/>
    </dgm:pt>
    <dgm:pt modelId="{1D89C007-485E-4B18-B7D1-B19C341119DF}" type="pres">
      <dgm:prSet presAssocID="{D7E0A705-CA10-4289-8B40-953985D75856}" presName="Accent4" presStyleCnt="0"/>
      <dgm:spPr/>
    </dgm:pt>
    <dgm:pt modelId="{DC97152C-FAF0-4B46-86FC-730BB615463F}" type="pres">
      <dgm:prSet presAssocID="{D7E0A705-CA10-4289-8B40-953985D75856}" presName="Accent" presStyleLbl="node1" presStyleIdx="1" presStyleCnt="5"/>
      <dgm:spPr/>
    </dgm:pt>
    <dgm:pt modelId="{65F5EEE8-6E6F-4B08-ADB6-8DB3A8B81D58}" type="pres">
      <dgm:prSet presAssocID="{D7E0A705-CA10-4289-8B40-953985D75856}" presName="ParentBackground4" presStyleCnt="0"/>
      <dgm:spPr/>
    </dgm:pt>
    <dgm:pt modelId="{CEB48C6E-07BC-4128-8121-07ABC99257A6}" type="pres">
      <dgm:prSet presAssocID="{D7E0A705-CA10-4289-8B40-953985D75856}" presName="ParentBackground" presStyleLbl="fgAcc1" presStyleIdx="1" presStyleCnt="5"/>
      <dgm:spPr/>
    </dgm:pt>
    <dgm:pt modelId="{E580BD48-857C-4494-8539-CE7AD62C59A0}" type="pres">
      <dgm:prSet presAssocID="{D7E0A705-CA10-4289-8B40-953985D75856}" presName="Parent4" presStyleLbl="revTx" presStyleIdx="0" presStyleCnt="0">
        <dgm:presLayoutVars>
          <dgm:chMax val="1"/>
          <dgm:chPref val="1"/>
          <dgm:bulletEnabled val="1"/>
        </dgm:presLayoutVars>
      </dgm:prSet>
      <dgm:spPr/>
    </dgm:pt>
    <dgm:pt modelId="{DEE18E96-2709-440B-8887-D2A19BF5D624}" type="pres">
      <dgm:prSet presAssocID="{C00419C7-12FC-4153-8D69-DB0C5D38A38D}" presName="Accent3" presStyleCnt="0"/>
      <dgm:spPr/>
    </dgm:pt>
    <dgm:pt modelId="{03604CD2-0A86-47AD-8FEC-4662DB705000}" type="pres">
      <dgm:prSet presAssocID="{C00419C7-12FC-4153-8D69-DB0C5D38A38D}" presName="Accent" presStyleLbl="node1" presStyleIdx="2" presStyleCnt="5"/>
      <dgm:spPr/>
    </dgm:pt>
    <dgm:pt modelId="{41AD0314-41C2-4371-B33E-90DFB6401BD2}" type="pres">
      <dgm:prSet presAssocID="{C00419C7-12FC-4153-8D69-DB0C5D38A38D}" presName="ParentBackground3" presStyleCnt="0"/>
      <dgm:spPr/>
    </dgm:pt>
    <dgm:pt modelId="{5AABA7ED-04B4-4633-B2C4-C905C6DF7CE1}" type="pres">
      <dgm:prSet presAssocID="{C00419C7-12FC-4153-8D69-DB0C5D38A38D}" presName="ParentBackground" presStyleLbl="fgAcc1" presStyleIdx="2" presStyleCnt="5"/>
      <dgm:spPr/>
    </dgm:pt>
    <dgm:pt modelId="{F3338260-2E27-4C90-93AD-AF92B2F60F12}" type="pres">
      <dgm:prSet presAssocID="{C00419C7-12FC-4153-8D69-DB0C5D38A38D}" presName="Parent3" presStyleLbl="revTx" presStyleIdx="0" presStyleCnt="0">
        <dgm:presLayoutVars>
          <dgm:chMax val="1"/>
          <dgm:chPref val="1"/>
          <dgm:bulletEnabled val="1"/>
        </dgm:presLayoutVars>
      </dgm:prSet>
      <dgm:spPr/>
    </dgm:pt>
    <dgm:pt modelId="{529A2E82-292C-415E-A4CF-7BCD7E99408B}" type="pres">
      <dgm:prSet presAssocID="{B5CCBEA4-747A-4BF2-B3F6-71310FD1221D}" presName="Accent2" presStyleCnt="0"/>
      <dgm:spPr/>
    </dgm:pt>
    <dgm:pt modelId="{310FC6F1-744A-4F6B-8203-86E30D8D5E1D}" type="pres">
      <dgm:prSet presAssocID="{B5CCBEA4-747A-4BF2-B3F6-71310FD1221D}" presName="Accent" presStyleLbl="node1" presStyleIdx="3" presStyleCnt="5"/>
      <dgm:spPr/>
    </dgm:pt>
    <dgm:pt modelId="{17EA88D6-60CF-41DB-AC13-1BEABACD5D56}" type="pres">
      <dgm:prSet presAssocID="{B5CCBEA4-747A-4BF2-B3F6-71310FD1221D}" presName="ParentBackground2" presStyleCnt="0"/>
      <dgm:spPr/>
    </dgm:pt>
    <dgm:pt modelId="{96431370-9F55-4A9D-8ECA-9A4AAD7110AC}" type="pres">
      <dgm:prSet presAssocID="{B5CCBEA4-747A-4BF2-B3F6-71310FD1221D}" presName="ParentBackground" presStyleLbl="fgAcc1" presStyleIdx="3" presStyleCnt="5"/>
      <dgm:spPr/>
    </dgm:pt>
    <dgm:pt modelId="{76EDFF0F-CBE2-405F-A345-A132689BC924}" type="pres">
      <dgm:prSet presAssocID="{B5CCBEA4-747A-4BF2-B3F6-71310FD1221D}" presName="Parent2" presStyleLbl="revTx" presStyleIdx="0" presStyleCnt="0">
        <dgm:presLayoutVars>
          <dgm:chMax val="1"/>
          <dgm:chPref val="1"/>
          <dgm:bulletEnabled val="1"/>
        </dgm:presLayoutVars>
      </dgm:prSet>
      <dgm:spPr/>
    </dgm:pt>
    <dgm:pt modelId="{7C38DA3C-CB4B-45EB-8649-896596E44E31}" type="pres">
      <dgm:prSet presAssocID="{44DF5AD4-9573-4CD3-B79B-63EBC747BB42}" presName="Accent1" presStyleCnt="0"/>
      <dgm:spPr/>
    </dgm:pt>
    <dgm:pt modelId="{17DF33FA-D5B6-4C3B-BF73-DEF443E3E56C}" type="pres">
      <dgm:prSet presAssocID="{44DF5AD4-9573-4CD3-B79B-63EBC747BB42}" presName="Accent" presStyleLbl="node1" presStyleIdx="4" presStyleCnt="5"/>
      <dgm:spPr/>
    </dgm:pt>
    <dgm:pt modelId="{99AD80E8-C42B-43A6-886A-33839DA64060}" type="pres">
      <dgm:prSet presAssocID="{44DF5AD4-9573-4CD3-B79B-63EBC747BB42}" presName="ParentBackground1" presStyleCnt="0"/>
      <dgm:spPr/>
    </dgm:pt>
    <dgm:pt modelId="{8FAB28B6-3653-498C-8E14-5C0A432A183E}" type="pres">
      <dgm:prSet presAssocID="{44DF5AD4-9573-4CD3-B79B-63EBC747BB42}" presName="ParentBackground" presStyleLbl="fgAcc1" presStyleIdx="4" presStyleCnt="5"/>
      <dgm:spPr/>
    </dgm:pt>
    <dgm:pt modelId="{37E5AD78-1C40-4B32-A304-342CD0706348}" type="pres">
      <dgm:prSet presAssocID="{44DF5AD4-9573-4CD3-B79B-63EBC747BB42}" presName="Parent1" presStyleLbl="revTx" presStyleIdx="0" presStyleCnt="0">
        <dgm:presLayoutVars>
          <dgm:chMax val="1"/>
          <dgm:chPref val="1"/>
          <dgm:bulletEnabled val="1"/>
        </dgm:presLayoutVars>
      </dgm:prSet>
      <dgm:spPr/>
    </dgm:pt>
  </dgm:ptLst>
  <dgm:cxnLst>
    <dgm:cxn modelId="{7D9C9705-D97B-49ED-82F3-B84274AABA4B}" srcId="{E5CD192D-75A9-4AA4-8AC5-174EAE4BB39D}" destId="{D7E0A705-CA10-4289-8B40-953985D75856}" srcOrd="3" destOrd="0" parTransId="{FA9814D2-24A0-4C72-892E-6483EBD84783}" sibTransId="{DCBF3DDC-C351-4085-8B57-979DFA4FFDC3}"/>
    <dgm:cxn modelId="{C5A2240C-0CFA-49C3-82A0-AE3660662698}" type="presOf" srcId="{C00419C7-12FC-4153-8D69-DB0C5D38A38D}" destId="{F3338260-2E27-4C90-93AD-AF92B2F60F12}" srcOrd="1" destOrd="0" presId="urn:microsoft.com/office/officeart/2011/layout/CircleProcess"/>
    <dgm:cxn modelId="{02B1A71A-056F-41FB-AED2-6399FF9D9F7D}" type="presOf" srcId="{B5CCBEA4-747A-4BF2-B3F6-71310FD1221D}" destId="{76EDFF0F-CBE2-405F-A345-A132689BC924}" srcOrd="1" destOrd="0" presId="urn:microsoft.com/office/officeart/2011/layout/CircleProcess"/>
    <dgm:cxn modelId="{5114492B-3230-4DEA-8A7F-2D68187EBCBF}" type="presOf" srcId="{B5CCBEA4-747A-4BF2-B3F6-71310FD1221D}" destId="{96431370-9F55-4A9D-8ECA-9A4AAD7110AC}" srcOrd="0" destOrd="0" presId="urn:microsoft.com/office/officeart/2011/layout/CircleProcess"/>
    <dgm:cxn modelId="{E6978831-C328-46A5-AD42-E5BF674AE168}" srcId="{E5CD192D-75A9-4AA4-8AC5-174EAE4BB39D}" destId="{4C49EFC0-5BFE-497F-BA37-2C372542CD68}" srcOrd="4" destOrd="0" parTransId="{E9AA8F74-600B-469B-AC15-EC31D86EBD02}" sibTransId="{64A20941-9B87-4267-AA17-CE6EB12691D5}"/>
    <dgm:cxn modelId="{9C97686A-AA77-48FE-ABC7-E9444F43EAF1}" type="presOf" srcId="{C00419C7-12FC-4153-8D69-DB0C5D38A38D}" destId="{5AABA7ED-04B4-4633-B2C4-C905C6DF7CE1}" srcOrd="0" destOrd="0" presId="urn:microsoft.com/office/officeart/2011/layout/CircleProcess"/>
    <dgm:cxn modelId="{A7A75357-2EE4-41CC-877B-882515EE5F33}" srcId="{E5CD192D-75A9-4AA4-8AC5-174EAE4BB39D}" destId="{C00419C7-12FC-4153-8D69-DB0C5D38A38D}" srcOrd="2" destOrd="0" parTransId="{04AF9BAE-BA98-480E-A4B0-107A45F2A4EF}" sibTransId="{76BFE558-4B9C-4297-BEE0-F2743ED283EE}"/>
    <dgm:cxn modelId="{0D52375A-6300-411D-ABC6-6A0B65D2443B}" type="presOf" srcId="{44DF5AD4-9573-4CD3-B79B-63EBC747BB42}" destId="{8FAB28B6-3653-498C-8E14-5C0A432A183E}" srcOrd="0" destOrd="0" presId="urn:microsoft.com/office/officeart/2011/layout/CircleProcess"/>
    <dgm:cxn modelId="{32ED5283-0921-4320-B1E8-D3211EC85C0C}" type="presOf" srcId="{E5CD192D-75A9-4AA4-8AC5-174EAE4BB39D}" destId="{168E54C9-F1E5-4D43-9B04-20A4F60FD8A4}" srcOrd="0" destOrd="0" presId="urn:microsoft.com/office/officeart/2011/layout/CircleProcess"/>
    <dgm:cxn modelId="{820BA19C-B8B9-4F39-8D47-659F201B8BA9}" type="presOf" srcId="{4C49EFC0-5BFE-497F-BA37-2C372542CD68}" destId="{0BEF49EF-9405-48A3-B1E8-9D68222E3669}" srcOrd="0" destOrd="0" presId="urn:microsoft.com/office/officeart/2011/layout/CircleProcess"/>
    <dgm:cxn modelId="{0B34909E-4BB6-4498-A012-07EF56F91F18}" srcId="{E5CD192D-75A9-4AA4-8AC5-174EAE4BB39D}" destId="{B5CCBEA4-747A-4BF2-B3F6-71310FD1221D}" srcOrd="1" destOrd="0" parTransId="{F3F7CF7C-4920-4087-B8A9-9F6109565D4E}" sibTransId="{21C527F5-DB32-45F1-A0FD-4C9CD33CD6BB}"/>
    <dgm:cxn modelId="{801FBFAB-258B-4DA0-BC48-25A2F5DFAD4A}" type="presOf" srcId="{4C49EFC0-5BFE-497F-BA37-2C372542CD68}" destId="{1CE149C5-3FA1-46F0-A39D-2129F8FDA1DF}" srcOrd="1" destOrd="0" presId="urn:microsoft.com/office/officeart/2011/layout/CircleProcess"/>
    <dgm:cxn modelId="{CA3BC1B8-3356-4C39-9ECC-B2BB1C665D37}" type="presOf" srcId="{44DF5AD4-9573-4CD3-B79B-63EBC747BB42}" destId="{37E5AD78-1C40-4B32-A304-342CD0706348}" srcOrd="1" destOrd="0" presId="urn:microsoft.com/office/officeart/2011/layout/CircleProcess"/>
    <dgm:cxn modelId="{85F93BC8-4B31-4F32-BC4D-9A29BB67CBC1}" srcId="{E5CD192D-75A9-4AA4-8AC5-174EAE4BB39D}" destId="{44DF5AD4-9573-4CD3-B79B-63EBC747BB42}" srcOrd="0" destOrd="0" parTransId="{94AFA85B-A360-458C-998C-F803C4EF4735}" sibTransId="{C6D71DC5-04C4-4334-AF11-3358EFDA863B}"/>
    <dgm:cxn modelId="{7A2EBBE7-6F50-4B52-AA16-8DBFEC548003}" type="presOf" srcId="{D7E0A705-CA10-4289-8B40-953985D75856}" destId="{E580BD48-857C-4494-8539-CE7AD62C59A0}" srcOrd="1" destOrd="0" presId="urn:microsoft.com/office/officeart/2011/layout/CircleProcess"/>
    <dgm:cxn modelId="{8B381AEA-5B52-4353-AFF0-BD96A44C2F4F}" type="presOf" srcId="{D7E0A705-CA10-4289-8B40-953985D75856}" destId="{CEB48C6E-07BC-4128-8121-07ABC99257A6}" srcOrd="0" destOrd="0" presId="urn:microsoft.com/office/officeart/2011/layout/CircleProcess"/>
    <dgm:cxn modelId="{C3928AA4-BBAD-4323-B62D-8AC15C37CD23}" type="presParOf" srcId="{168E54C9-F1E5-4D43-9B04-20A4F60FD8A4}" destId="{E9D475E4-EAD1-4468-A3AD-927C54461857}" srcOrd="0" destOrd="0" presId="urn:microsoft.com/office/officeart/2011/layout/CircleProcess"/>
    <dgm:cxn modelId="{3D1659B3-A9A9-4A17-9D5F-DDA562360DD3}" type="presParOf" srcId="{E9D475E4-EAD1-4468-A3AD-927C54461857}" destId="{1738CFCC-E170-450C-A471-82E3159D6CC3}" srcOrd="0" destOrd="0" presId="urn:microsoft.com/office/officeart/2011/layout/CircleProcess"/>
    <dgm:cxn modelId="{4812B092-F0DB-4DEF-BFAE-E8DC4533D2EF}" type="presParOf" srcId="{168E54C9-F1E5-4D43-9B04-20A4F60FD8A4}" destId="{4A40A3AD-C932-40BF-B75B-8E26DE7AE01A}" srcOrd="1" destOrd="0" presId="urn:microsoft.com/office/officeart/2011/layout/CircleProcess"/>
    <dgm:cxn modelId="{C39546B9-0066-42CB-9868-C52D0BF565D9}" type="presParOf" srcId="{4A40A3AD-C932-40BF-B75B-8E26DE7AE01A}" destId="{0BEF49EF-9405-48A3-B1E8-9D68222E3669}" srcOrd="0" destOrd="0" presId="urn:microsoft.com/office/officeart/2011/layout/CircleProcess"/>
    <dgm:cxn modelId="{308CDB13-9144-41C7-90C5-B98D0F5105E9}" type="presParOf" srcId="{168E54C9-F1E5-4D43-9B04-20A4F60FD8A4}" destId="{1CE149C5-3FA1-46F0-A39D-2129F8FDA1DF}" srcOrd="2" destOrd="0" presId="urn:microsoft.com/office/officeart/2011/layout/CircleProcess"/>
    <dgm:cxn modelId="{3101CABF-15EF-46BA-AEDE-C991FD57686D}" type="presParOf" srcId="{168E54C9-F1E5-4D43-9B04-20A4F60FD8A4}" destId="{1D89C007-485E-4B18-B7D1-B19C341119DF}" srcOrd="3" destOrd="0" presId="urn:microsoft.com/office/officeart/2011/layout/CircleProcess"/>
    <dgm:cxn modelId="{32B2612C-447A-4A01-928A-4E9F3DBEEFC8}" type="presParOf" srcId="{1D89C007-485E-4B18-B7D1-B19C341119DF}" destId="{DC97152C-FAF0-4B46-86FC-730BB615463F}" srcOrd="0" destOrd="0" presId="urn:microsoft.com/office/officeart/2011/layout/CircleProcess"/>
    <dgm:cxn modelId="{186BE425-2A21-4C0E-9D66-97237E654C2A}" type="presParOf" srcId="{168E54C9-F1E5-4D43-9B04-20A4F60FD8A4}" destId="{65F5EEE8-6E6F-4B08-ADB6-8DB3A8B81D58}" srcOrd="4" destOrd="0" presId="urn:microsoft.com/office/officeart/2011/layout/CircleProcess"/>
    <dgm:cxn modelId="{D90EF296-8F8E-4DF9-9645-890D94DA3EE0}" type="presParOf" srcId="{65F5EEE8-6E6F-4B08-ADB6-8DB3A8B81D58}" destId="{CEB48C6E-07BC-4128-8121-07ABC99257A6}" srcOrd="0" destOrd="0" presId="urn:microsoft.com/office/officeart/2011/layout/CircleProcess"/>
    <dgm:cxn modelId="{9B4A196E-5E2A-4657-8F05-E04EA775E966}" type="presParOf" srcId="{168E54C9-F1E5-4D43-9B04-20A4F60FD8A4}" destId="{E580BD48-857C-4494-8539-CE7AD62C59A0}" srcOrd="5" destOrd="0" presId="urn:microsoft.com/office/officeart/2011/layout/CircleProcess"/>
    <dgm:cxn modelId="{44EDF0A3-C081-42A8-A19B-383D3F1E93B1}" type="presParOf" srcId="{168E54C9-F1E5-4D43-9B04-20A4F60FD8A4}" destId="{DEE18E96-2709-440B-8887-D2A19BF5D624}" srcOrd="6" destOrd="0" presId="urn:microsoft.com/office/officeart/2011/layout/CircleProcess"/>
    <dgm:cxn modelId="{28E7A4D1-D3E4-4D29-ADA2-61AD0A2C13D2}" type="presParOf" srcId="{DEE18E96-2709-440B-8887-D2A19BF5D624}" destId="{03604CD2-0A86-47AD-8FEC-4662DB705000}" srcOrd="0" destOrd="0" presId="urn:microsoft.com/office/officeart/2011/layout/CircleProcess"/>
    <dgm:cxn modelId="{CC5ADF0D-3C10-40B6-B9BD-07D21AA53815}" type="presParOf" srcId="{168E54C9-F1E5-4D43-9B04-20A4F60FD8A4}" destId="{41AD0314-41C2-4371-B33E-90DFB6401BD2}" srcOrd="7" destOrd="0" presId="urn:microsoft.com/office/officeart/2011/layout/CircleProcess"/>
    <dgm:cxn modelId="{4954F045-18D7-47F0-8781-EDFCA5C47B17}" type="presParOf" srcId="{41AD0314-41C2-4371-B33E-90DFB6401BD2}" destId="{5AABA7ED-04B4-4633-B2C4-C905C6DF7CE1}" srcOrd="0" destOrd="0" presId="urn:microsoft.com/office/officeart/2011/layout/CircleProcess"/>
    <dgm:cxn modelId="{952E447E-3E6A-44A7-B2F2-19109B175886}" type="presParOf" srcId="{168E54C9-F1E5-4D43-9B04-20A4F60FD8A4}" destId="{F3338260-2E27-4C90-93AD-AF92B2F60F12}" srcOrd="8" destOrd="0" presId="urn:microsoft.com/office/officeart/2011/layout/CircleProcess"/>
    <dgm:cxn modelId="{0326DA7F-92F4-4B71-8894-80D473EE8905}" type="presParOf" srcId="{168E54C9-F1E5-4D43-9B04-20A4F60FD8A4}" destId="{529A2E82-292C-415E-A4CF-7BCD7E99408B}" srcOrd="9" destOrd="0" presId="urn:microsoft.com/office/officeart/2011/layout/CircleProcess"/>
    <dgm:cxn modelId="{C7F37D72-1AC1-4CA2-B891-AD68192BC140}" type="presParOf" srcId="{529A2E82-292C-415E-A4CF-7BCD7E99408B}" destId="{310FC6F1-744A-4F6B-8203-86E30D8D5E1D}" srcOrd="0" destOrd="0" presId="urn:microsoft.com/office/officeart/2011/layout/CircleProcess"/>
    <dgm:cxn modelId="{F34EECEC-2725-43B3-AD9C-54F846C3A6E8}" type="presParOf" srcId="{168E54C9-F1E5-4D43-9B04-20A4F60FD8A4}" destId="{17EA88D6-60CF-41DB-AC13-1BEABACD5D56}" srcOrd="10" destOrd="0" presId="urn:microsoft.com/office/officeart/2011/layout/CircleProcess"/>
    <dgm:cxn modelId="{6D154612-7BCB-4A42-AE55-8865CBC87090}" type="presParOf" srcId="{17EA88D6-60CF-41DB-AC13-1BEABACD5D56}" destId="{96431370-9F55-4A9D-8ECA-9A4AAD7110AC}" srcOrd="0" destOrd="0" presId="urn:microsoft.com/office/officeart/2011/layout/CircleProcess"/>
    <dgm:cxn modelId="{A24FAA45-0F02-4498-A6E5-D73D849D09C9}" type="presParOf" srcId="{168E54C9-F1E5-4D43-9B04-20A4F60FD8A4}" destId="{76EDFF0F-CBE2-405F-A345-A132689BC924}" srcOrd="11" destOrd="0" presId="urn:microsoft.com/office/officeart/2011/layout/CircleProcess"/>
    <dgm:cxn modelId="{AFB3C87E-6DFA-4AE3-9CAF-3085D04075C3}" type="presParOf" srcId="{168E54C9-F1E5-4D43-9B04-20A4F60FD8A4}" destId="{7C38DA3C-CB4B-45EB-8649-896596E44E31}" srcOrd="12" destOrd="0" presId="urn:microsoft.com/office/officeart/2011/layout/CircleProcess"/>
    <dgm:cxn modelId="{0B32F7E9-56E8-41F4-80F5-AA1DC3E45D1E}" type="presParOf" srcId="{7C38DA3C-CB4B-45EB-8649-896596E44E31}" destId="{17DF33FA-D5B6-4C3B-BF73-DEF443E3E56C}" srcOrd="0" destOrd="0" presId="urn:microsoft.com/office/officeart/2011/layout/CircleProcess"/>
    <dgm:cxn modelId="{63CCC44B-2FF3-4E1C-8B6F-F5F8AEC17791}" type="presParOf" srcId="{168E54C9-F1E5-4D43-9B04-20A4F60FD8A4}" destId="{99AD80E8-C42B-43A6-886A-33839DA64060}" srcOrd="13" destOrd="0" presId="urn:microsoft.com/office/officeart/2011/layout/CircleProcess"/>
    <dgm:cxn modelId="{0D5B80C1-D8F3-4953-B24B-FD14CB84CB5C}" type="presParOf" srcId="{99AD80E8-C42B-43A6-886A-33839DA64060}" destId="{8FAB28B6-3653-498C-8E14-5C0A432A183E}" srcOrd="0" destOrd="0" presId="urn:microsoft.com/office/officeart/2011/layout/CircleProcess"/>
    <dgm:cxn modelId="{D4D31AAB-2D96-47A4-9D92-0780D63A2ED1}" type="presParOf" srcId="{168E54C9-F1E5-4D43-9B04-20A4F60FD8A4}" destId="{37E5AD78-1C40-4B32-A304-342CD0706348}"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400F60-8C2D-4208-B926-67ECF7DA0F0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AE6A661-534A-4130-B6DE-C5E1082F32A3}">
      <dgm:prSet phldrT="[Text]"/>
      <dgm:spPr/>
      <dgm:t>
        <a:bodyPr/>
        <a:lstStyle/>
        <a:p>
          <a:r>
            <a:rPr lang="en-IN" dirty="0"/>
            <a:t>DATA ANALYSIS</a:t>
          </a:r>
        </a:p>
      </dgm:t>
    </dgm:pt>
    <dgm:pt modelId="{E51BDDEC-1A24-4C98-86A4-10F639F03568}" type="parTrans" cxnId="{C112E999-E276-49C7-B331-212120B9FDA9}">
      <dgm:prSet/>
      <dgm:spPr/>
      <dgm:t>
        <a:bodyPr/>
        <a:lstStyle/>
        <a:p>
          <a:endParaRPr lang="en-IN" dirty="0"/>
        </a:p>
      </dgm:t>
    </dgm:pt>
    <dgm:pt modelId="{55B2F6D9-D33A-4ACA-A711-6AA99243B0F7}" type="sibTrans" cxnId="{C112E999-E276-49C7-B331-212120B9FDA9}">
      <dgm:prSet/>
      <dgm:spPr/>
      <dgm:t>
        <a:bodyPr/>
        <a:lstStyle/>
        <a:p>
          <a:endParaRPr lang="en-IN" dirty="0"/>
        </a:p>
      </dgm:t>
    </dgm:pt>
    <dgm:pt modelId="{F6CBE988-2BC1-46C1-BA26-BAC59434EB63}">
      <dgm:prSet phldrT="[Text]"/>
      <dgm:spPr/>
      <dgm:t>
        <a:bodyPr/>
        <a:lstStyle/>
        <a:p>
          <a:r>
            <a:rPr lang="en-IN" dirty="0"/>
            <a:t>CATEGORICAL DATA ANALYSIS</a:t>
          </a:r>
        </a:p>
      </dgm:t>
    </dgm:pt>
    <dgm:pt modelId="{DDB953F4-21A3-4325-B600-9F232EC29564}" type="parTrans" cxnId="{C202FBBD-B59E-4A5A-BC47-8F0C4C68D3C5}">
      <dgm:prSet/>
      <dgm:spPr/>
      <dgm:t>
        <a:bodyPr/>
        <a:lstStyle/>
        <a:p>
          <a:endParaRPr lang="en-IN" dirty="0"/>
        </a:p>
      </dgm:t>
    </dgm:pt>
    <dgm:pt modelId="{7B80B80A-89E2-4B60-912C-9D9441B181C6}" type="sibTrans" cxnId="{C202FBBD-B59E-4A5A-BC47-8F0C4C68D3C5}">
      <dgm:prSet/>
      <dgm:spPr/>
      <dgm:t>
        <a:bodyPr/>
        <a:lstStyle/>
        <a:p>
          <a:endParaRPr lang="en-IN" dirty="0"/>
        </a:p>
      </dgm:t>
    </dgm:pt>
    <dgm:pt modelId="{9A87F144-033D-4374-BD9D-39CAE18461A7}">
      <dgm:prSet phldrT="[Text]"/>
      <dgm:spPr/>
      <dgm:t>
        <a:bodyPr/>
        <a:lstStyle/>
        <a:p>
          <a:pPr>
            <a:buFont typeface="Arial" panose="020B0604020202020204" pitchFamily="34" charset="0"/>
            <a:buChar char="•"/>
          </a:pPr>
          <a:r>
            <a:rPr lang="en-IN" b="0" i="0" dirty="0"/>
            <a:t>CATEGORICAL SEGMENTED UNIVARIATE ANALYSIS</a:t>
          </a:r>
          <a:endParaRPr lang="en-IN" dirty="0"/>
        </a:p>
      </dgm:t>
    </dgm:pt>
    <dgm:pt modelId="{411916F5-AF6A-4D42-AA58-A3F6C4D382E9}" type="parTrans" cxnId="{0A17F429-3E43-481D-9824-E5E42CE20F82}">
      <dgm:prSet/>
      <dgm:spPr/>
      <dgm:t>
        <a:bodyPr/>
        <a:lstStyle/>
        <a:p>
          <a:endParaRPr lang="en-IN" dirty="0"/>
        </a:p>
      </dgm:t>
    </dgm:pt>
    <dgm:pt modelId="{C6392D90-A500-4131-9BE9-227D33FC8F5A}" type="sibTrans" cxnId="{0A17F429-3E43-481D-9824-E5E42CE20F82}">
      <dgm:prSet/>
      <dgm:spPr/>
      <dgm:t>
        <a:bodyPr/>
        <a:lstStyle/>
        <a:p>
          <a:endParaRPr lang="en-IN" dirty="0"/>
        </a:p>
      </dgm:t>
    </dgm:pt>
    <dgm:pt modelId="{595D8150-D742-415D-9EA6-95B070A4036E}">
      <dgm:prSet phldrT="[Text]"/>
      <dgm:spPr/>
      <dgm:t>
        <a:bodyPr/>
        <a:lstStyle/>
        <a:p>
          <a:pPr>
            <a:buFont typeface="Arial" panose="020B0604020202020204" pitchFamily="34" charset="0"/>
            <a:buChar char="•"/>
          </a:pPr>
          <a:r>
            <a:rPr lang="en-IN" b="0" i="0" dirty="0"/>
            <a:t>CATEGORICAL BI/MULTIVARIATE ANALYSIS</a:t>
          </a:r>
          <a:endParaRPr lang="en-IN" dirty="0"/>
        </a:p>
      </dgm:t>
    </dgm:pt>
    <dgm:pt modelId="{2B930816-161A-4BD9-BAA7-6A3F5E06C33E}" type="parTrans" cxnId="{F043EFC2-D037-4A6E-8C0F-EC0AAC7B02CE}">
      <dgm:prSet/>
      <dgm:spPr/>
      <dgm:t>
        <a:bodyPr/>
        <a:lstStyle/>
        <a:p>
          <a:endParaRPr lang="en-IN" dirty="0"/>
        </a:p>
      </dgm:t>
    </dgm:pt>
    <dgm:pt modelId="{991BFCAB-0A98-4702-821D-AB9B8F4C95FC}" type="sibTrans" cxnId="{F043EFC2-D037-4A6E-8C0F-EC0AAC7B02CE}">
      <dgm:prSet/>
      <dgm:spPr/>
      <dgm:t>
        <a:bodyPr/>
        <a:lstStyle/>
        <a:p>
          <a:endParaRPr lang="en-IN" dirty="0"/>
        </a:p>
      </dgm:t>
    </dgm:pt>
    <dgm:pt modelId="{8E66B131-AA59-4CA0-B743-D3B48840AD02}">
      <dgm:prSet phldrT="[Text]"/>
      <dgm:spPr/>
      <dgm:t>
        <a:bodyPr/>
        <a:lstStyle/>
        <a:p>
          <a:r>
            <a:rPr lang="en-IN" dirty="0"/>
            <a:t>NUMERIC DATA ANALYSIS</a:t>
          </a:r>
        </a:p>
      </dgm:t>
    </dgm:pt>
    <dgm:pt modelId="{BB459D1C-16DC-481B-B021-08ECD4140054}" type="parTrans" cxnId="{15394275-D903-475C-8EE4-61FBEFCC3EC1}">
      <dgm:prSet/>
      <dgm:spPr/>
      <dgm:t>
        <a:bodyPr/>
        <a:lstStyle/>
        <a:p>
          <a:endParaRPr lang="en-IN" dirty="0"/>
        </a:p>
      </dgm:t>
    </dgm:pt>
    <dgm:pt modelId="{CCBC2A24-1A02-46DA-A35B-DDF9D8404FE3}" type="sibTrans" cxnId="{15394275-D903-475C-8EE4-61FBEFCC3EC1}">
      <dgm:prSet/>
      <dgm:spPr/>
      <dgm:t>
        <a:bodyPr/>
        <a:lstStyle/>
        <a:p>
          <a:endParaRPr lang="en-IN" dirty="0"/>
        </a:p>
      </dgm:t>
    </dgm:pt>
    <dgm:pt modelId="{DB8C7E0B-66CF-4B28-B0C3-CD0E8E3EA75B}">
      <dgm:prSet phldrT="[Text]"/>
      <dgm:spPr/>
      <dgm:t>
        <a:bodyPr/>
        <a:lstStyle/>
        <a:p>
          <a:pPr>
            <a:buFont typeface="Arial" panose="020B0604020202020204" pitchFamily="34" charset="0"/>
            <a:buChar char="•"/>
          </a:pPr>
          <a:r>
            <a:rPr lang="en-US" b="0" i="0" dirty="0"/>
            <a:t>BI-FURCATION OF DATABASED BASED ON TARGET DATA</a:t>
          </a:r>
          <a:endParaRPr lang="en-IN" dirty="0"/>
        </a:p>
      </dgm:t>
    </dgm:pt>
    <dgm:pt modelId="{A2691E75-5E07-4704-80CB-01304257942E}" type="parTrans" cxnId="{60C77BD3-18DD-4E1F-83A4-B461AFC68204}">
      <dgm:prSet/>
      <dgm:spPr/>
      <dgm:t>
        <a:bodyPr/>
        <a:lstStyle/>
        <a:p>
          <a:endParaRPr lang="en-IN" dirty="0"/>
        </a:p>
      </dgm:t>
    </dgm:pt>
    <dgm:pt modelId="{EAC72B54-25FF-498F-8B29-AD820FDDE2C8}" type="sibTrans" cxnId="{60C77BD3-18DD-4E1F-83A4-B461AFC68204}">
      <dgm:prSet/>
      <dgm:spPr/>
      <dgm:t>
        <a:bodyPr/>
        <a:lstStyle/>
        <a:p>
          <a:endParaRPr lang="en-IN" dirty="0"/>
        </a:p>
      </dgm:t>
    </dgm:pt>
    <dgm:pt modelId="{D10B72F8-35A7-477D-AF5B-306C574E1236}">
      <dgm:prSet/>
      <dgm:spPr/>
      <dgm:t>
        <a:bodyPr/>
        <a:lstStyle/>
        <a:p>
          <a:pPr>
            <a:buFont typeface="Arial" panose="020B0604020202020204" pitchFamily="34" charset="0"/>
            <a:buChar char="•"/>
          </a:pPr>
          <a:r>
            <a:rPr lang="en-IN" b="0" i="0" dirty="0"/>
            <a:t>NUMERICAL SEGMENTED UNIVARIATE ANALYSIS</a:t>
          </a:r>
        </a:p>
      </dgm:t>
    </dgm:pt>
    <dgm:pt modelId="{1B2C721E-8F44-440F-8CD0-1567E809E8F6}" type="parTrans" cxnId="{B82BCB3C-610D-4959-A16F-26004E400765}">
      <dgm:prSet/>
      <dgm:spPr/>
      <dgm:t>
        <a:bodyPr/>
        <a:lstStyle/>
        <a:p>
          <a:endParaRPr lang="en-IN" dirty="0"/>
        </a:p>
      </dgm:t>
    </dgm:pt>
    <dgm:pt modelId="{A6DC915C-7F04-4E85-81DF-BC8FAFBBECD3}" type="sibTrans" cxnId="{B82BCB3C-610D-4959-A16F-26004E400765}">
      <dgm:prSet/>
      <dgm:spPr/>
      <dgm:t>
        <a:bodyPr/>
        <a:lstStyle/>
        <a:p>
          <a:endParaRPr lang="en-IN" dirty="0"/>
        </a:p>
      </dgm:t>
    </dgm:pt>
    <dgm:pt modelId="{548AD015-1802-49ED-995A-BFBA73814420}">
      <dgm:prSet/>
      <dgm:spPr/>
      <dgm:t>
        <a:bodyPr/>
        <a:lstStyle/>
        <a:p>
          <a:pPr>
            <a:buFont typeface="Arial" panose="020B0604020202020204" pitchFamily="34" charset="0"/>
            <a:buChar char="•"/>
          </a:pPr>
          <a:r>
            <a:rPr lang="en-IN" b="0" i="0" dirty="0"/>
            <a:t>NUMERICAL BI/MULTIVARIATE ANALYSIS</a:t>
          </a:r>
        </a:p>
      </dgm:t>
    </dgm:pt>
    <dgm:pt modelId="{63DD9C2E-F1D5-4AAB-AD2D-8B811367F949}" type="parTrans" cxnId="{F2AFCD3E-651C-4570-B914-1B04BEC8DD89}">
      <dgm:prSet/>
      <dgm:spPr/>
      <dgm:t>
        <a:bodyPr/>
        <a:lstStyle/>
        <a:p>
          <a:endParaRPr lang="en-IN" dirty="0"/>
        </a:p>
      </dgm:t>
    </dgm:pt>
    <dgm:pt modelId="{C5AE0747-1293-4399-A3BF-583DBC868CF8}" type="sibTrans" cxnId="{F2AFCD3E-651C-4570-B914-1B04BEC8DD89}">
      <dgm:prSet/>
      <dgm:spPr/>
      <dgm:t>
        <a:bodyPr/>
        <a:lstStyle/>
        <a:p>
          <a:endParaRPr lang="en-IN" dirty="0"/>
        </a:p>
      </dgm:t>
    </dgm:pt>
    <dgm:pt modelId="{3ACE8DA6-EB95-4AF0-A8FE-56C64C0F625A}" type="pres">
      <dgm:prSet presAssocID="{81400F60-8C2D-4208-B926-67ECF7DA0F04}" presName="hierChild1" presStyleCnt="0">
        <dgm:presLayoutVars>
          <dgm:orgChart val="1"/>
          <dgm:chPref val="1"/>
          <dgm:dir/>
          <dgm:animOne val="branch"/>
          <dgm:animLvl val="lvl"/>
          <dgm:resizeHandles/>
        </dgm:presLayoutVars>
      </dgm:prSet>
      <dgm:spPr/>
    </dgm:pt>
    <dgm:pt modelId="{C86960EC-B1B8-4AA4-943A-ACC71914502A}" type="pres">
      <dgm:prSet presAssocID="{1AE6A661-534A-4130-B6DE-C5E1082F32A3}" presName="hierRoot1" presStyleCnt="0">
        <dgm:presLayoutVars>
          <dgm:hierBranch val="init"/>
        </dgm:presLayoutVars>
      </dgm:prSet>
      <dgm:spPr/>
    </dgm:pt>
    <dgm:pt modelId="{E326AB2C-5CA5-4893-B3BD-662FAFA811BE}" type="pres">
      <dgm:prSet presAssocID="{1AE6A661-534A-4130-B6DE-C5E1082F32A3}" presName="rootComposite1" presStyleCnt="0"/>
      <dgm:spPr/>
    </dgm:pt>
    <dgm:pt modelId="{A16975E5-E5CA-4495-B8EE-760432732967}" type="pres">
      <dgm:prSet presAssocID="{1AE6A661-534A-4130-B6DE-C5E1082F32A3}" presName="rootText1" presStyleLbl="node0" presStyleIdx="0" presStyleCnt="1">
        <dgm:presLayoutVars>
          <dgm:chPref val="3"/>
        </dgm:presLayoutVars>
      </dgm:prSet>
      <dgm:spPr/>
    </dgm:pt>
    <dgm:pt modelId="{F6444514-BF1C-4F4E-B91C-6731811F4231}" type="pres">
      <dgm:prSet presAssocID="{1AE6A661-534A-4130-B6DE-C5E1082F32A3}" presName="rootConnector1" presStyleLbl="node1" presStyleIdx="0" presStyleCnt="0"/>
      <dgm:spPr/>
    </dgm:pt>
    <dgm:pt modelId="{C37421BB-A2E4-4F87-818B-F9C32C12899D}" type="pres">
      <dgm:prSet presAssocID="{1AE6A661-534A-4130-B6DE-C5E1082F32A3}" presName="hierChild2" presStyleCnt="0"/>
      <dgm:spPr/>
    </dgm:pt>
    <dgm:pt modelId="{C4394865-5DDC-459E-BA7A-73F49A184449}" type="pres">
      <dgm:prSet presAssocID="{DDB953F4-21A3-4325-B600-9F232EC29564}" presName="Name37" presStyleLbl="parChTrans1D2" presStyleIdx="0" presStyleCnt="2"/>
      <dgm:spPr/>
    </dgm:pt>
    <dgm:pt modelId="{04744DA9-7F02-4452-BACD-4169713EC43B}" type="pres">
      <dgm:prSet presAssocID="{F6CBE988-2BC1-46C1-BA26-BAC59434EB63}" presName="hierRoot2" presStyleCnt="0">
        <dgm:presLayoutVars>
          <dgm:hierBranch val="init"/>
        </dgm:presLayoutVars>
      </dgm:prSet>
      <dgm:spPr/>
    </dgm:pt>
    <dgm:pt modelId="{72F469B0-BCAA-4EBE-B03E-781ACE1B508D}" type="pres">
      <dgm:prSet presAssocID="{F6CBE988-2BC1-46C1-BA26-BAC59434EB63}" presName="rootComposite" presStyleCnt="0"/>
      <dgm:spPr/>
    </dgm:pt>
    <dgm:pt modelId="{793E8A68-0401-4249-9608-A37121C9FF33}" type="pres">
      <dgm:prSet presAssocID="{F6CBE988-2BC1-46C1-BA26-BAC59434EB63}" presName="rootText" presStyleLbl="node2" presStyleIdx="0" presStyleCnt="2">
        <dgm:presLayoutVars>
          <dgm:chPref val="3"/>
        </dgm:presLayoutVars>
      </dgm:prSet>
      <dgm:spPr/>
    </dgm:pt>
    <dgm:pt modelId="{9072CE7B-A10A-449A-9A4D-F924E0D7394B}" type="pres">
      <dgm:prSet presAssocID="{F6CBE988-2BC1-46C1-BA26-BAC59434EB63}" presName="rootConnector" presStyleLbl="node2" presStyleIdx="0" presStyleCnt="2"/>
      <dgm:spPr/>
    </dgm:pt>
    <dgm:pt modelId="{64589B2F-63E6-4F23-AC8E-A9B0BC009EC7}" type="pres">
      <dgm:prSet presAssocID="{F6CBE988-2BC1-46C1-BA26-BAC59434EB63}" presName="hierChild4" presStyleCnt="0"/>
      <dgm:spPr/>
    </dgm:pt>
    <dgm:pt modelId="{BA9AA1DC-B135-4F4D-81DF-065DE1DF4A5B}" type="pres">
      <dgm:prSet presAssocID="{411916F5-AF6A-4D42-AA58-A3F6C4D382E9}" presName="Name37" presStyleLbl="parChTrans1D3" presStyleIdx="0" presStyleCnt="3"/>
      <dgm:spPr/>
    </dgm:pt>
    <dgm:pt modelId="{E05F93F9-F861-4198-8D06-DD53A945AA1B}" type="pres">
      <dgm:prSet presAssocID="{9A87F144-033D-4374-BD9D-39CAE18461A7}" presName="hierRoot2" presStyleCnt="0">
        <dgm:presLayoutVars>
          <dgm:hierBranch val="init"/>
        </dgm:presLayoutVars>
      </dgm:prSet>
      <dgm:spPr/>
    </dgm:pt>
    <dgm:pt modelId="{27994A78-35BB-4AB4-B737-D1CFB00F2364}" type="pres">
      <dgm:prSet presAssocID="{9A87F144-033D-4374-BD9D-39CAE18461A7}" presName="rootComposite" presStyleCnt="0"/>
      <dgm:spPr/>
    </dgm:pt>
    <dgm:pt modelId="{2B3E7B95-2280-496D-890E-A8EEF2DC00FA}" type="pres">
      <dgm:prSet presAssocID="{9A87F144-033D-4374-BD9D-39CAE18461A7}" presName="rootText" presStyleLbl="node3" presStyleIdx="0" presStyleCnt="3">
        <dgm:presLayoutVars>
          <dgm:chPref val="3"/>
        </dgm:presLayoutVars>
      </dgm:prSet>
      <dgm:spPr/>
    </dgm:pt>
    <dgm:pt modelId="{BE2829F3-C46F-458F-9356-F4BD9FF797DD}" type="pres">
      <dgm:prSet presAssocID="{9A87F144-033D-4374-BD9D-39CAE18461A7}" presName="rootConnector" presStyleLbl="node3" presStyleIdx="0" presStyleCnt="3"/>
      <dgm:spPr/>
    </dgm:pt>
    <dgm:pt modelId="{4CAC19C1-3474-460E-8BD0-76453FB69E08}" type="pres">
      <dgm:prSet presAssocID="{9A87F144-033D-4374-BD9D-39CAE18461A7}" presName="hierChild4" presStyleCnt="0"/>
      <dgm:spPr/>
    </dgm:pt>
    <dgm:pt modelId="{194A12F6-E783-47C2-B94D-DF1802364765}" type="pres">
      <dgm:prSet presAssocID="{9A87F144-033D-4374-BD9D-39CAE18461A7}" presName="hierChild5" presStyleCnt="0"/>
      <dgm:spPr/>
    </dgm:pt>
    <dgm:pt modelId="{BA0EDF7C-326C-4F06-BE22-657C7FBB5F04}" type="pres">
      <dgm:prSet presAssocID="{2B930816-161A-4BD9-BAA7-6A3F5E06C33E}" presName="Name37" presStyleLbl="parChTrans1D3" presStyleIdx="1" presStyleCnt="3"/>
      <dgm:spPr/>
    </dgm:pt>
    <dgm:pt modelId="{D835838A-2844-4D3C-A40D-804C44E3DE97}" type="pres">
      <dgm:prSet presAssocID="{595D8150-D742-415D-9EA6-95B070A4036E}" presName="hierRoot2" presStyleCnt="0">
        <dgm:presLayoutVars>
          <dgm:hierBranch val="init"/>
        </dgm:presLayoutVars>
      </dgm:prSet>
      <dgm:spPr/>
    </dgm:pt>
    <dgm:pt modelId="{3B54AFE6-9548-4B47-A598-C8065F375CE9}" type="pres">
      <dgm:prSet presAssocID="{595D8150-D742-415D-9EA6-95B070A4036E}" presName="rootComposite" presStyleCnt="0"/>
      <dgm:spPr/>
    </dgm:pt>
    <dgm:pt modelId="{8F971D68-264B-4154-A58E-B3666C13F027}" type="pres">
      <dgm:prSet presAssocID="{595D8150-D742-415D-9EA6-95B070A4036E}" presName="rootText" presStyleLbl="node3" presStyleIdx="1" presStyleCnt="3">
        <dgm:presLayoutVars>
          <dgm:chPref val="3"/>
        </dgm:presLayoutVars>
      </dgm:prSet>
      <dgm:spPr/>
    </dgm:pt>
    <dgm:pt modelId="{66E65A15-29F2-46AE-9E20-B43E65F93A58}" type="pres">
      <dgm:prSet presAssocID="{595D8150-D742-415D-9EA6-95B070A4036E}" presName="rootConnector" presStyleLbl="node3" presStyleIdx="1" presStyleCnt="3"/>
      <dgm:spPr/>
    </dgm:pt>
    <dgm:pt modelId="{FDFDA847-2718-41FB-A81F-51C1503B5F06}" type="pres">
      <dgm:prSet presAssocID="{595D8150-D742-415D-9EA6-95B070A4036E}" presName="hierChild4" presStyleCnt="0"/>
      <dgm:spPr/>
    </dgm:pt>
    <dgm:pt modelId="{794546AE-DB31-4A8A-A474-4BB4CAA303EE}" type="pres">
      <dgm:prSet presAssocID="{595D8150-D742-415D-9EA6-95B070A4036E}" presName="hierChild5" presStyleCnt="0"/>
      <dgm:spPr/>
    </dgm:pt>
    <dgm:pt modelId="{41955AD2-27A0-4D15-AEA8-DFC65D731C69}" type="pres">
      <dgm:prSet presAssocID="{F6CBE988-2BC1-46C1-BA26-BAC59434EB63}" presName="hierChild5" presStyleCnt="0"/>
      <dgm:spPr/>
    </dgm:pt>
    <dgm:pt modelId="{CF4305EC-1640-4FAC-85CA-37FFB9D6C295}" type="pres">
      <dgm:prSet presAssocID="{BB459D1C-16DC-481B-B021-08ECD4140054}" presName="Name37" presStyleLbl="parChTrans1D2" presStyleIdx="1" presStyleCnt="2"/>
      <dgm:spPr/>
    </dgm:pt>
    <dgm:pt modelId="{F9FA59AC-EB2B-4585-BB42-757B907F1B0B}" type="pres">
      <dgm:prSet presAssocID="{8E66B131-AA59-4CA0-B743-D3B48840AD02}" presName="hierRoot2" presStyleCnt="0">
        <dgm:presLayoutVars>
          <dgm:hierBranch val="init"/>
        </dgm:presLayoutVars>
      </dgm:prSet>
      <dgm:spPr/>
    </dgm:pt>
    <dgm:pt modelId="{53180221-5428-4852-AE52-2A8C32102B2E}" type="pres">
      <dgm:prSet presAssocID="{8E66B131-AA59-4CA0-B743-D3B48840AD02}" presName="rootComposite" presStyleCnt="0"/>
      <dgm:spPr/>
    </dgm:pt>
    <dgm:pt modelId="{2863A374-C5F3-4DE6-85AE-06F04FE16B6C}" type="pres">
      <dgm:prSet presAssocID="{8E66B131-AA59-4CA0-B743-D3B48840AD02}" presName="rootText" presStyleLbl="node2" presStyleIdx="1" presStyleCnt="2">
        <dgm:presLayoutVars>
          <dgm:chPref val="3"/>
        </dgm:presLayoutVars>
      </dgm:prSet>
      <dgm:spPr/>
    </dgm:pt>
    <dgm:pt modelId="{4E5103E6-67F6-4709-9816-9DECFB370D66}" type="pres">
      <dgm:prSet presAssocID="{8E66B131-AA59-4CA0-B743-D3B48840AD02}" presName="rootConnector" presStyleLbl="node2" presStyleIdx="1" presStyleCnt="2"/>
      <dgm:spPr/>
    </dgm:pt>
    <dgm:pt modelId="{5DAC6A93-A6E1-4E41-9748-0F696C2A762D}" type="pres">
      <dgm:prSet presAssocID="{8E66B131-AA59-4CA0-B743-D3B48840AD02}" presName="hierChild4" presStyleCnt="0"/>
      <dgm:spPr/>
    </dgm:pt>
    <dgm:pt modelId="{3114A0C5-71BF-4544-8E86-73728298480B}" type="pres">
      <dgm:prSet presAssocID="{A2691E75-5E07-4704-80CB-01304257942E}" presName="Name37" presStyleLbl="parChTrans1D3" presStyleIdx="2" presStyleCnt="3"/>
      <dgm:spPr/>
    </dgm:pt>
    <dgm:pt modelId="{F78366FF-E69A-4992-A2E2-6548213515FB}" type="pres">
      <dgm:prSet presAssocID="{DB8C7E0B-66CF-4B28-B0C3-CD0E8E3EA75B}" presName="hierRoot2" presStyleCnt="0">
        <dgm:presLayoutVars>
          <dgm:hierBranch val="init"/>
        </dgm:presLayoutVars>
      </dgm:prSet>
      <dgm:spPr/>
    </dgm:pt>
    <dgm:pt modelId="{4ACF5DA9-1AE0-4023-B471-531650E0BC76}" type="pres">
      <dgm:prSet presAssocID="{DB8C7E0B-66CF-4B28-B0C3-CD0E8E3EA75B}" presName="rootComposite" presStyleCnt="0"/>
      <dgm:spPr/>
    </dgm:pt>
    <dgm:pt modelId="{6FCD3679-036B-4272-AADD-1041899B13F5}" type="pres">
      <dgm:prSet presAssocID="{DB8C7E0B-66CF-4B28-B0C3-CD0E8E3EA75B}" presName="rootText" presStyleLbl="node3" presStyleIdx="2" presStyleCnt="3">
        <dgm:presLayoutVars>
          <dgm:chPref val="3"/>
        </dgm:presLayoutVars>
      </dgm:prSet>
      <dgm:spPr/>
    </dgm:pt>
    <dgm:pt modelId="{8B576133-865B-4EEA-B708-7B91AAD94059}" type="pres">
      <dgm:prSet presAssocID="{DB8C7E0B-66CF-4B28-B0C3-CD0E8E3EA75B}" presName="rootConnector" presStyleLbl="node3" presStyleIdx="2" presStyleCnt="3"/>
      <dgm:spPr/>
    </dgm:pt>
    <dgm:pt modelId="{C27A8C8D-BF9D-467E-A558-A051AA6F0731}" type="pres">
      <dgm:prSet presAssocID="{DB8C7E0B-66CF-4B28-B0C3-CD0E8E3EA75B}" presName="hierChild4" presStyleCnt="0"/>
      <dgm:spPr/>
    </dgm:pt>
    <dgm:pt modelId="{E608E649-BFD5-4E91-967A-BDEC6B252713}" type="pres">
      <dgm:prSet presAssocID="{1B2C721E-8F44-440F-8CD0-1567E809E8F6}" presName="Name37" presStyleLbl="parChTrans1D4" presStyleIdx="0" presStyleCnt="2"/>
      <dgm:spPr/>
    </dgm:pt>
    <dgm:pt modelId="{1CF6CF07-52C0-4AC2-8E5F-708971037FA1}" type="pres">
      <dgm:prSet presAssocID="{D10B72F8-35A7-477D-AF5B-306C574E1236}" presName="hierRoot2" presStyleCnt="0">
        <dgm:presLayoutVars>
          <dgm:hierBranch val="init"/>
        </dgm:presLayoutVars>
      </dgm:prSet>
      <dgm:spPr/>
    </dgm:pt>
    <dgm:pt modelId="{D5CB88F1-B53C-4F4B-B4E4-000CE9324A0D}" type="pres">
      <dgm:prSet presAssocID="{D10B72F8-35A7-477D-AF5B-306C574E1236}" presName="rootComposite" presStyleCnt="0"/>
      <dgm:spPr/>
    </dgm:pt>
    <dgm:pt modelId="{14582976-E01E-4D8E-B922-488D54C27ADF}" type="pres">
      <dgm:prSet presAssocID="{D10B72F8-35A7-477D-AF5B-306C574E1236}" presName="rootText" presStyleLbl="node4" presStyleIdx="0" presStyleCnt="2">
        <dgm:presLayoutVars>
          <dgm:chPref val="3"/>
        </dgm:presLayoutVars>
      </dgm:prSet>
      <dgm:spPr/>
    </dgm:pt>
    <dgm:pt modelId="{21B36BA3-9072-43F2-A841-4A29B4341115}" type="pres">
      <dgm:prSet presAssocID="{D10B72F8-35A7-477D-AF5B-306C574E1236}" presName="rootConnector" presStyleLbl="node4" presStyleIdx="0" presStyleCnt="2"/>
      <dgm:spPr/>
    </dgm:pt>
    <dgm:pt modelId="{4A7D8FF8-D248-4DC8-ACC9-0F6275891911}" type="pres">
      <dgm:prSet presAssocID="{D10B72F8-35A7-477D-AF5B-306C574E1236}" presName="hierChild4" presStyleCnt="0"/>
      <dgm:spPr/>
    </dgm:pt>
    <dgm:pt modelId="{D959CB32-5A2E-4D82-87EA-3207D9A2BA25}" type="pres">
      <dgm:prSet presAssocID="{D10B72F8-35A7-477D-AF5B-306C574E1236}" presName="hierChild5" presStyleCnt="0"/>
      <dgm:spPr/>
    </dgm:pt>
    <dgm:pt modelId="{09C9C788-FEFD-45E4-B9A4-36E94D897B18}" type="pres">
      <dgm:prSet presAssocID="{63DD9C2E-F1D5-4AAB-AD2D-8B811367F949}" presName="Name37" presStyleLbl="parChTrans1D4" presStyleIdx="1" presStyleCnt="2"/>
      <dgm:spPr/>
    </dgm:pt>
    <dgm:pt modelId="{B44A66AD-7DBC-4B85-A2B9-8D7093032AB1}" type="pres">
      <dgm:prSet presAssocID="{548AD015-1802-49ED-995A-BFBA73814420}" presName="hierRoot2" presStyleCnt="0">
        <dgm:presLayoutVars>
          <dgm:hierBranch val="init"/>
        </dgm:presLayoutVars>
      </dgm:prSet>
      <dgm:spPr/>
    </dgm:pt>
    <dgm:pt modelId="{B11AE81F-652E-40D2-AAA0-0EE72171760A}" type="pres">
      <dgm:prSet presAssocID="{548AD015-1802-49ED-995A-BFBA73814420}" presName="rootComposite" presStyleCnt="0"/>
      <dgm:spPr/>
    </dgm:pt>
    <dgm:pt modelId="{784AA9C1-BE8D-4E5E-96BA-5B3D8B6EA9A3}" type="pres">
      <dgm:prSet presAssocID="{548AD015-1802-49ED-995A-BFBA73814420}" presName="rootText" presStyleLbl="node4" presStyleIdx="1" presStyleCnt="2">
        <dgm:presLayoutVars>
          <dgm:chPref val="3"/>
        </dgm:presLayoutVars>
      </dgm:prSet>
      <dgm:spPr/>
    </dgm:pt>
    <dgm:pt modelId="{38711DA3-9796-4C56-8C91-4EACC7C8D0A2}" type="pres">
      <dgm:prSet presAssocID="{548AD015-1802-49ED-995A-BFBA73814420}" presName="rootConnector" presStyleLbl="node4" presStyleIdx="1" presStyleCnt="2"/>
      <dgm:spPr/>
    </dgm:pt>
    <dgm:pt modelId="{FE4F2906-8C88-48B8-9D28-A01652F69F01}" type="pres">
      <dgm:prSet presAssocID="{548AD015-1802-49ED-995A-BFBA73814420}" presName="hierChild4" presStyleCnt="0"/>
      <dgm:spPr/>
    </dgm:pt>
    <dgm:pt modelId="{C65B2DB7-76A8-4477-9FCD-196DEBD416E3}" type="pres">
      <dgm:prSet presAssocID="{548AD015-1802-49ED-995A-BFBA73814420}" presName="hierChild5" presStyleCnt="0"/>
      <dgm:spPr/>
    </dgm:pt>
    <dgm:pt modelId="{CB441085-F65D-4E26-A02B-89D1CBD02B77}" type="pres">
      <dgm:prSet presAssocID="{DB8C7E0B-66CF-4B28-B0C3-CD0E8E3EA75B}" presName="hierChild5" presStyleCnt="0"/>
      <dgm:spPr/>
    </dgm:pt>
    <dgm:pt modelId="{62A67A06-2A69-45D6-A09D-3F1C2BF5284B}" type="pres">
      <dgm:prSet presAssocID="{8E66B131-AA59-4CA0-B743-D3B48840AD02}" presName="hierChild5" presStyleCnt="0"/>
      <dgm:spPr/>
    </dgm:pt>
    <dgm:pt modelId="{5659787D-7672-4567-904D-E59C81DE7276}" type="pres">
      <dgm:prSet presAssocID="{1AE6A661-534A-4130-B6DE-C5E1082F32A3}" presName="hierChild3" presStyleCnt="0"/>
      <dgm:spPr/>
    </dgm:pt>
  </dgm:ptLst>
  <dgm:cxnLst>
    <dgm:cxn modelId="{830C4906-02D2-41AE-81C8-81C3A897CA8B}" type="presOf" srcId="{595D8150-D742-415D-9EA6-95B070A4036E}" destId="{8F971D68-264B-4154-A58E-B3666C13F027}" srcOrd="0" destOrd="0" presId="urn:microsoft.com/office/officeart/2005/8/layout/orgChart1"/>
    <dgm:cxn modelId="{C1F7F207-D4B2-4AA8-A3A6-0D9058666482}" type="presOf" srcId="{1AE6A661-534A-4130-B6DE-C5E1082F32A3}" destId="{A16975E5-E5CA-4495-B8EE-760432732967}" srcOrd="0" destOrd="0" presId="urn:microsoft.com/office/officeart/2005/8/layout/orgChart1"/>
    <dgm:cxn modelId="{C8D3BB08-47B4-4D56-B23B-01E9349D8AAE}" type="presOf" srcId="{D10B72F8-35A7-477D-AF5B-306C574E1236}" destId="{21B36BA3-9072-43F2-A841-4A29B4341115}" srcOrd="1" destOrd="0" presId="urn:microsoft.com/office/officeart/2005/8/layout/orgChart1"/>
    <dgm:cxn modelId="{B5A08215-E339-4EE4-AADD-0BF193B2D59A}" type="presOf" srcId="{1AE6A661-534A-4130-B6DE-C5E1082F32A3}" destId="{F6444514-BF1C-4F4E-B91C-6731811F4231}" srcOrd="1" destOrd="0" presId="urn:microsoft.com/office/officeart/2005/8/layout/orgChart1"/>
    <dgm:cxn modelId="{2BAECA18-317D-41A5-9BFF-BF45AF7DF6F3}" type="presOf" srcId="{411916F5-AF6A-4D42-AA58-A3F6C4D382E9}" destId="{BA9AA1DC-B135-4F4D-81DF-065DE1DF4A5B}" srcOrd="0" destOrd="0" presId="urn:microsoft.com/office/officeart/2005/8/layout/orgChart1"/>
    <dgm:cxn modelId="{1547BB1C-2583-4B93-AB41-D0297620339E}" type="presOf" srcId="{595D8150-D742-415D-9EA6-95B070A4036E}" destId="{66E65A15-29F2-46AE-9E20-B43E65F93A58}" srcOrd="1" destOrd="0" presId="urn:microsoft.com/office/officeart/2005/8/layout/orgChart1"/>
    <dgm:cxn modelId="{9604FB28-976B-4D8F-8788-B3773927093F}" type="presOf" srcId="{8E66B131-AA59-4CA0-B743-D3B48840AD02}" destId="{2863A374-C5F3-4DE6-85AE-06F04FE16B6C}" srcOrd="0" destOrd="0" presId="urn:microsoft.com/office/officeart/2005/8/layout/orgChart1"/>
    <dgm:cxn modelId="{0A17F429-3E43-481D-9824-E5E42CE20F82}" srcId="{F6CBE988-2BC1-46C1-BA26-BAC59434EB63}" destId="{9A87F144-033D-4374-BD9D-39CAE18461A7}" srcOrd="0" destOrd="0" parTransId="{411916F5-AF6A-4D42-AA58-A3F6C4D382E9}" sibTransId="{C6392D90-A500-4131-9BE9-227D33FC8F5A}"/>
    <dgm:cxn modelId="{B82BCB3C-610D-4959-A16F-26004E400765}" srcId="{DB8C7E0B-66CF-4B28-B0C3-CD0E8E3EA75B}" destId="{D10B72F8-35A7-477D-AF5B-306C574E1236}" srcOrd="0" destOrd="0" parTransId="{1B2C721E-8F44-440F-8CD0-1567E809E8F6}" sibTransId="{A6DC915C-7F04-4E85-81DF-BC8FAFBBECD3}"/>
    <dgm:cxn modelId="{F2AFCD3E-651C-4570-B914-1B04BEC8DD89}" srcId="{DB8C7E0B-66CF-4B28-B0C3-CD0E8E3EA75B}" destId="{548AD015-1802-49ED-995A-BFBA73814420}" srcOrd="1" destOrd="0" parTransId="{63DD9C2E-F1D5-4AAB-AD2D-8B811367F949}" sibTransId="{C5AE0747-1293-4399-A3BF-583DBC868CF8}"/>
    <dgm:cxn modelId="{31E9D969-B89B-44EA-88CC-C284F3A9BD18}" type="presOf" srcId="{F6CBE988-2BC1-46C1-BA26-BAC59434EB63}" destId="{9072CE7B-A10A-449A-9A4D-F924E0D7394B}" srcOrd="1" destOrd="0" presId="urn:microsoft.com/office/officeart/2005/8/layout/orgChart1"/>
    <dgm:cxn modelId="{AD15CE6A-C719-4EF2-9094-A99EADE9492B}" type="presOf" srcId="{DDB953F4-21A3-4325-B600-9F232EC29564}" destId="{C4394865-5DDC-459E-BA7A-73F49A184449}" srcOrd="0" destOrd="0" presId="urn:microsoft.com/office/officeart/2005/8/layout/orgChart1"/>
    <dgm:cxn modelId="{AB297550-6553-4870-9599-DEFF7F3E58BA}" type="presOf" srcId="{81400F60-8C2D-4208-B926-67ECF7DA0F04}" destId="{3ACE8DA6-EB95-4AF0-A8FE-56C64C0F625A}" srcOrd="0" destOrd="0" presId="urn:microsoft.com/office/officeart/2005/8/layout/orgChart1"/>
    <dgm:cxn modelId="{15394275-D903-475C-8EE4-61FBEFCC3EC1}" srcId="{1AE6A661-534A-4130-B6DE-C5E1082F32A3}" destId="{8E66B131-AA59-4CA0-B743-D3B48840AD02}" srcOrd="1" destOrd="0" parTransId="{BB459D1C-16DC-481B-B021-08ECD4140054}" sibTransId="{CCBC2A24-1A02-46DA-A35B-DDF9D8404FE3}"/>
    <dgm:cxn modelId="{D5F09B7A-1A37-40F5-989A-39CDD15D5A06}" type="presOf" srcId="{8E66B131-AA59-4CA0-B743-D3B48840AD02}" destId="{4E5103E6-67F6-4709-9816-9DECFB370D66}" srcOrd="1" destOrd="0" presId="urn:microsoft.com/office/officeart/2005/8/layout/orgChart1"/>
    <dgm:cxn modelId="{54C37985-B837-469D-B86C-325D77247088}" type="presOf" srcId="{D10B72F8-35A7-477D-AF5B-306C574E1236}" destId="{14582976-E01E-4D8E-B922-488D54C27ADF}" srcOrd="0" destOrd="0" presId="urn:microsoft.com/office/officeart/2005/8/layout/orgChart1"/>
    <dgm:cxn modelId="{8BFB738F-237F-494F-8E8C-EA940A58CD45}" type="presOf" srcId="{A2691E75-5E07-4704-80CB-01304257942E}" destId="{3114A0C5-71BF-4544-8E86-73728298480B}" srcOrd="0" destOrd="0" presId="urn:microsoft.com/office/officeart/2005/8/layout/orgChart1"/>
    <dgm:cxn modelId="{55601D99-9FD1-49B5-8729-4BB16CC455D2}" type="presOf" srcId="{9A87F144-033D-4374-BD9D-39CAE18461A7}" destId="{BE2829F3-C46F-458F-9356-F4BD9FF797DD}" srcOrd="1" destOrd="0" presId="urn:microsoft.com/office/officeart/2005/8/layout/orgChart1"/>
    <dgm:cxn modelId="{C112E999-E276-49C7-B331-212120B9FDA9}" srcId="{81400F60-8C2D-4208-B926-67ECF7DA0F04}" destId="{1AE6A661-534A-4130-B6DE-C5E1082F32A3}" srcOrd="0" destOrd="0" parTransId="{E51BDDEC-1A24-4C98-86A4-10F639F03568}" sibTransId="{55B2F6D9-D33A-4ACA-A711-6AA99243B0F7}"/>
    <dgm:cxn modelId="{FFAE649F-FBC9-4F59-BC17-70E5C696C171}" type="presOf" srcId="{63DD9C2E-F1D5-4AAB-AD2D-8B811367F949}" destId="{09C9C788-FEFD-45E4-B9A4-36E94D897B18}" srcOrd="0" destOrd="0" presId="urn:microsoft.com/office/officeart/2005/8/layout/orgChart1"/>
    <dgm:cxn modelId="{E81FF8B2-B6B5-48B2-8E97-2642E799BF00}" type="presOf" srcId="{BB459D1C-16DC-481B-B021-08ECD4140054}" destId="{CF4305EC-1640-4FAC-85CA-37FFB9D6C295}" srcOrd="0" destOrd="0" presId="urn:microsoft.com/office/officeart/2005/8/layout/orgChart1"/>
    <dgm:cxn modelId="{519C49BB-C1A5-491A-8E03-D04874F8E76D}" type="presOf" srcId="{548AD015-1802-49ED-995A-BFBA73814420}" destId="{38711DA3-9796-4C56-8C91-4EACC7C8D0A2}" srcOrd="1" destOrd="0" presId="urn:microsoft.com/office/officeart/2005/8/layout/orgChart1"/>
    <dgm:cxn modelId="{C202FBBD-B59E-4A5A-BC47-8F0C4C68D3C5}" srcId="{1AE6A661-534A-4130-B6DE-C5E1082F32A3}" destId="{F6CBE988-2BC1-46C1-BA26-BAC59434EB63}" srcOrd="0" destOrd="0" parTransId="{DDB953F4-21A3-4325-B600-9F232EC29564}" sibTransId="{7B80B80A-89E2-4B60-912C-9D9441B181C6}"/>
    <dgm:cxn modelId="{F043EFC2-D037-4A6E-8C0F-EC0AAC7B02CE}" srcId="{F6CBE988-2BC1-46C1-BA26-BAC59434EB63}" destId="{595D8150-D742-415D-9EA6-95B070A4036E}" srcOrd="1" destOrd="0" parTransId="{2B930816-161A-4BD9-BAA7-6A3F5E06C33E}" sibTransId="{991BFCAB-0A98-4702-821D-AB9B8F4C95FC}"/>
    <dgm:cxn modelId="{636B2CC5-BE29-4ACF-AB6A-535E5A5216F5}" type="presOf" srcId="{DB8C7E0B-66CF-4B28-B0C3-CD0E8E3EA75B}" destId="{6FCD3679-036B-4272-AADD-1041899B13F5}" srcOrd="0" destOrd="0" presId="urn:microsoft.com/office/officeart/2005/8/layout/orgChart1"/>
    <dgm:cxn modelId="{8C5828C8-2544-4782-975C-D49C12A3ED02}" type="presOf" srcId="{2B930816-161A-4BD9-BAA7-6A3F5E06C33E}" destId="{BA0EDF7C-326C-4F06-BE22-657C7FBB5F04}" srcOrd="0" destOrd="0" presId="urn:microsoft.com/office/officeart/2005/8/layout/orgChart1"/>
    <dgm:cxn modelId="{6D81EBCC-D2F4-4CD3-9C28-421D15D7A20B}" type="presOf" srcId="{F6CBE988-2BC1-46C1-BA26-BAC59434EB63}" destId="{793E8A68-0401-4249-9608-A37121C9FF33}" srcOrd="0" destOrd="0" presId="urn:microsoft.com/office/officeart/2005/8/layout/orgChart1"/>
    <dgm:cxn modelId="{60C77BD3-18DD-4E1F-83A4-B461AFC68204}" srcId="{8E66B131-AA59-4CA0-B743-D3B48840AD02}" destId="{DB8C7E0B-66CF-4B28-B0C3-CD0E8E3EA75B}" srcOrd="0" destOrd="0" parTransId="{A2691E75-5E07-4704-80CB-01304257942E}" sibTransId="{EAC72B54-25FF-498F-8B29-AD820FDDE2C8}"/>
    <dgm:cxn modelId="{A56344DB-BC54-4D40-83F6-D741035B4905}" type="presOf" srcId="{DB8C7E0B-66CF-4B28-B0C3-CD0E8E3EA75B}" destId="{8B576133-865B-4EEA-B708-7B91AAD94059}" srcOrd="1" destOrd="0" presId="urn:microsoft.com/office/officeart/2005/8/layout/orgChart1"/>
    <dgm:cxn modelId="{ECA124EC-169D-4A2A-9BAF-5BA45C91895F}" type="presOf" srcId="{1B2C721E-8F44-440F-8CD0-1567E809E8F6}" destId="{E608E649-BFD5-4E91-967A-BDEC6B252713}" srcOrd="0" destOrd="0" presId="urn:microsoft.com/office/officeart/2005/8/layout/orgChart1"/>
    <dgm:cxn modelId="{1A3453F0-819B-446D-9DA3-10AB0B9601A5}" type="presOf" srcId="{548AD015-1802-49ED-995A-BFBA73814420}" destId="{784AA9C1-BE8D-4E5E-96BA-5B3D8B6EA9A3}" srcOrd="0" destOrd="0" presId="urn:microsoft.com/office/officeart/2005/8/layout/orgChart1"/>
    <dgm:cxn modelId="{06BB3FFA-3C7F-4EE6-B0ED-7063393B14A6}" type="presOf" srcId="{9A87F144-033D-4374-BD9D-39CAE18461A7}" destId="{2B3E7B95-2280-496D-890E-A8EEF2DC00FA}" srcOrd="0" destOrd="0" presId="urn:microsoft.com/office/officeart/2005/8/layout/orgChart1"/>
    <dgm:cxn modelId="{7CFF9F9A-ADA3-4055-AED2-2C2089781C1A}" type="presParOf" srcId="{3ACE8DA6-EB95-4AF0-A8FE-56C64C0F625A}" destId="{C86960EC-B1B8-4AA4-943A-ACC71914502A}" srcOrd="0" destOrd="0" presId="urn:microsoft.com/office/officeart/2005/8/layout/orgChart1"/>
    <dgm:cxn modelId="{1E4E1551-B240-4DC1-BBD1-97791406B18C}" type="presParOf" srcId="{C86960EC-B1B8-4AA4-943A-ACC71914502A}" destId="{E326AB2C-5CA5-4893-B3BD-662FAFA811BE}" srcOrd="0" destOrd="0" presId="urn:microsoft.com/office/officeart/2005/8/layout/orgChart1"/>
    <dgm:cxn modelId="{AEA29B5A-F56D-4207-8498-1B468B5403BA}" type="presParOf" srcId="{E326AB2C-5CA5-4893-B3BD-662FAFA811BE}" destId="{A16975E5-E5CA-4495-B8EE-760432732967}" srcOrd="0" destOrd="0" presId="urn:microsoft.com/office/officeart/2005/8/layout/orgChart1"/>
    <dgm:cxn modelId="{249A6D33-48A1-4C71-9E3A-13B53C564037}" type="presParOf" srcId="{E326AB2C-5CA5-4893-B3BD-662FAFA811BE}" destId="{F6444514-BF1C-4F4E-B91C-6731811F4231}" srcOrd="1" destOrd="0" presId="urn:microsoft.com/office/officeart/2005/8/layout/orgChart1"/>
    <dgm:cxn modelId="{2818A508-BE02-402F-9F87-440C99E56CE6}" type="presParOf" srcId="{C86960EC-B1B8-4AA4-943A-ACC71914502A}" destId="{C37421BB-A2E4-4F87-818B-F9C32C12899D}" srcOrd="1" destOrd="0" presId="urn:microsoft.com/office/officeart/2005/8/layout/orgChart1"/>
    <dgm:cxn modelId="{79944FE5-419D-48B5-9A76-5B5CB5118F5D}" type="presParOf" srcId="{C37421BB-A2E4-4F87-818B-F9C32C12899D}" destId="{C4394865-5DDC-459E-BA7A-73F49A184449}" srcOrd="0" destOrd="0" presId="urn:microsoft.com/office/officeart/2005/8/layout/orgChart1"/>
    <dgm:cxn modelId="{5F37836B-548D-441E-99D5-3A97AFDEF0AC}" type="presParOf" srcId="{C37421BB-A2E4-4F87-818B-F9C32C12899D}" destId="{04744DA9-7F02-4452-BACD-4169713EC43B}" srcOrd="1" destOrd="0" presId="urn:microsoft.com/office/officeart/2005/8/layout/orgChart1"/>
    <dgm:cxn modelId="{30AEB4AA-3A27-434A-8B65-2AA09A2180E3}" type="presParOf" srcId="{04744DA9-7F02-4452-BACD-4169713EC43B}" destId="{72F469B0-BCAA-4EBE-B03E-781ACE1B508D}" srcOrd="0" destOrd="0" presId="urn:microsoft.com/office/officeart/2005/8/layout/orgChart1"/>
    <dgm:cxn modelId="{EE837B49-3D30-46AE-9EF3-5A272C61B42F}" type="presParOf" srcId="{72F469B0-BCAA-4EBE-B03E-781ACE1B508D}" destId="{793E8A68-0401-4249-9608-A37121C9FF33}" srcOrd="0" destOrd="0" presId="urn:microsoft.com/office/officeart/2005/8/layout/orgChart1"/>
    <dgm:cxn modelId="{E543903E-0C1F-469C-9BFF-394B461EEFF6}" type="presParOf" srcId="{72F469B0-BCAA-4EBE-B03E-781ACE1B508D}" destId="{9072CE7B-A10A-449A-9A4D-F924E0D7394B}" srcOrd="1" destOrd="0" presId="urn:microsoft.com/office/officeart/2005/8/layout/orgChart1"/>
    <dgm:cxn modelId="{071B218A-32FF-4F97-9D9B-1E5365AFDB88}" type="presParOf" srcId="{04744DA9-7F02-4452-BACD-4169713EC43B}" destId="{64589B2F-63E6-4F23-AC8E-A9B0BC009EC7}" srcOrd="1" destOrd="0" presId="urn:microsoft.com/office/officeart/2005/8/layout/orgChart1"/>
    <dgm:cxn modelId="{A589EE8E-38D6-4904-84AD-7093EFA677C7}" type="presParOf" srcId="{64589B2F-63E6-4F23-AC8E-A9B0BC009EC7}" destId="{BA9AA1DC-B135-4F4D-81DF-065DE1DF4A5B}" srcOrd="0" destOrd="0" presId="urn:microsoft.com/office/officeart/2005/8/layout/orgChart1"/>
    <dgm:cxn modelId="{8BD462FB-5EC5-4121-BAAF-3364AA97DE19}" type="presParOf" srcId="{64589B2F-63E6-4F23-AC8E-A9B0BC009EC7}" destId="{E05F93F9-F861-4198-8D06-DD53A945AA1B}" srcOrd="1" destOrd="0" presId="urn:microsoft.com/office/officeart/2005/8/layout/orgChart1"/>
    <dgm:cxn modelId="{A71D1DE1-9874-44B7-8589-05734BD1B131}" type="presParOf" srcId="{E05F93F9-F861-4198-8D06-DD53A945AA1B}" destId="{27994A78-35BB-4AB4-B737-D1CFB00F2364}" srcOrd="0" destOrd="0" presId="urn:microsoft.com/office/officeart/2005/8/layout/orgChart1"/>
    <dgm:cxn modelId="{CE85A368-0567-4DEF-A9B3-09F1DCEA5148}" type="presParOf" srcId="{27994A78-35BB-4AB4-B737-D1CFB00F2364}" destId="{2B3E7B95-2280-496D-890E-A8EEF2DC00FA}" srcOrd="0" destOrd="0" presId="urn:microsoft.com/office/officeart/2005/8/layout/orgChart1"/>
    <dgm:cxn modelId="{DDC10335-7B4D-4900-93C6-252DCBB0AB86}" type="presParOf" srcId="{27994A78-35BB-4AB4-B737-D1CFB00F2364}" destId="{BE2829F3-C46F-458F-9356-F4BD9FF797DD}" srcOrd="1" destOrd="0" presId="urn:microsoft.com/office/officeart/2005/8/layout/orgChart1"/>
    <dgm:cxn modelId="{62F7DE7E-3889-439B-A1C4-077DE64509C6}" type="presParOf" srcId="{E05F93F9-F861-4198-8D06-DD53A945AA1B}" destId="{4CAC19C1-3474-460E-8BD0-76453FB69E08}" srcOrd="1" destOrd="0" presId="urn:microsoft.com/office/officeart/2005/8/layout/orgChart1"/>
    <dgm:cxn modelId="{2C70A42C-9019-4401-B37B-8E27579A00A8}" type="presParOf" srcId="{E05F93F9-F861-4198-8D06-DD53A945AA1B}" destId="{194A12F6-E783-47C2-B94D-DF1802364765}" srcOrd="2" destOrd="0" presId="urn:microsoft.com/office/officeart/2005/8/layout/orgChart1"/>
    <dgm:cxn modelId="{73B8C6E6-3485-405F-8955-D2E09386DC60}" type="presParOf" srcId="{64589B2F-63E6-4F23-AC8E-A9B0BC009EC7}" destId="{BA0EDF7C-326C-4F06-BE22-657C7FBB5F04}" srcOrd="2" destOrd="0" presId="urn:microsoft.com/office/officeart/2005/8/layout/orgChart1"/>
    <dgm:cxn modelId="{BCBA1360-BC9A-4087-B93D-6575CC06EEEA}" type="presParOf" srcId="{64589B2F-63E6-4F23-AC8E-A9B0BC009EC7}" destId="{D835838A-2844-4D3C-A40D-804C44E3DE97}" srcOrd="3" destOrd="0" presId="urn:microsoft.com/office/officeart/2005/8/layout/orgChart1"/>
    <dgm:cxn modelId="{503CABB2-F381-41F5-BD7D-D60825AB66A7}" type="presParOf" srcId="{D835838A-2844-4D3C-A40D-804C44E3DE97}" destId="{3B54AFE6-9548-4B47-A598-C8065F375CE9}" srcOrd="0" destOrd="0" presId="urn:microsoft.com/office/officeart/2005/8/layout/orgChart1"/>
    <dgm:cxn modelId="{5A24C0CD-6ACD-4756-A768-85F18550178D}" type="presParOf" srcId="{3B54AFE6-9548-4B47-A598-C8065F375CE9}" destId="{8F971D68-264B-4154-A58E-B3666C13F027}" srcOrd="0" destOrd="0" presId="urn:microsoft.com/office/officeart/2005/8/layout/orgChart1"/>
    <dgm:cxn modelId="{7EC961D9-CDD0-4BBA-A804-0A8B91B57484}" type="presParOf" srcId="{3B54AFE6-9548-4B47-A598-C8065F375CE9}" destId="{66E65A15-29F2-46AE-9E20-B43E65F93A58}" srcOrd="1" destOrd="0" presId="urn:microsoft.com/office/officeart/2005/8/layout/orgChart1"/>
    <dgm:cxn modelId="{E1A02223-E2F0-48EC-91DB-6671D681E92D}" type="presParOf" srcId="{D835838A-2844-4D3C-A40D-804C44E3DE97}" destId="{FDFDA847-2718-41FB-A81F-51C1503B5F06}" srcOrd="1" destOrd="0" presId="urn:microsoft.com/office/officeart/2005/8/layout/orgChart1"/>
    <dgm:cxn modelId="{4442E498-F225-448F-86B8-4F1F99263101}" type="presParOf" srcId="{D835838A-2844-4D3C-A40D-804C44E3DE97}" destId="{794546AE-DB31-4A8A-A474-4BB4CAA303EE}" srcOrd="2" destOrd="0" presId="urn:microsoft.com/office/officeart/2005/8/layout/orgChart1"/>
    <dgm:cxn modelId="{7DA33B81-FB17-4237-9051-A45150017D70}" type="presParOf" srcId="{04744DA9-7F02-4452-BACD-4169713EC43B}" destId="{41955AD2-27A0-4D15-AEA8-DFC65D731C69}" srcOrd="2" destOrd="0" presId="urn:microsoft.com/office/officeart/2005/8/layout/orgChart1"/>
    <dgm:cxn modelId="{8E3DCF6F-60C0-4933-AAB9-B33B32EC6475}" type="presParOf" srcId="{C37421BB-A2E4-4F87-818B-F9C32C12899D}" destId="{CF4305EC-1640-4FAC-85CA-37FFB9D6C295}" srcOrd="2" destOrd="0" presId="urn:microsoft.com/office/officeart/2005/8/layout/orgChart1"/>
    <dgm:cxn modelId="{73227BF0-7861-4D85-9418-8DBD54CE9C13}" type="presParOf" srcId="{C37421BB-A2E4-4F87-818B-F9C32C12899D}" destId="{F9FA59AC-EB2B-4585-BB42-757B907F1B0B}" srcOrd="3" destOrd="0" presId="urn:microsoft.com/office/officeart/2005/8/layout/orgChart1"/>
    <dgm:cxn modelId="{A80F62A2-70DF-45BA-9EFA-3D443D77D561}" type="presParOf" srcId="{F9FA59AC-EB2B-4585-BB42-757B907F1B0B}" destId="{53180221-5428-4852-AE52-2A8C32102B2E}" srcOrd="0" destOrd="0" presId="urn:microsoft.com/office/officeart/2005/8/layout/orgChart1"/>
    <dgm:cxn modelId="{B9997ABB-4601-4769-86F6-FAB0B6EA3A32}" type="presParOf" srcId="{53180221-5428-4852-AE52-2A8C32102B2E}" destId="{2863A374-C5F3-4DE6-85AE-06F04FE16B6C}" srcOrd="0" destOrd="0" presId="urn:microsoft.com/office/officeart/2005/8/layout/orgChart1"/>
    <dgm:cxn modelId="{2842C397-3A68-49D5-BE81-49AFB11D859B}" type="presParOf" srcId="{53180221-5428-4852-AE52-2A8C32102B2E}" destId="{4E5103E6-67F6-4709-9816-9DECFB370D66}" srcOrd="1" destOrd="0" presId="urn:microsoft.com/office/officeart/2005/8/layout/orgChart1"/>
    <dgm:cxn modelId="{7555CD1E-3574-4B9B-A3C0-D957381DAB0A}" type="presParOf" srcId="{F9FA59AC-EB2B-4585-BB42-757B907F1B0B}" destId="{5DAC6A93-A6E1-4E41-9748-0F696C2A762D}" srcOrd="1" destOrd="0" presId="urn:microsoft.com/office/officeart/2005/8/layout/orgChart1"/>
    <dgm:cxn modelId="{E2701F00-0B6F-4648-BDF1-87B3F15F3269}" type="presParOf" srcId="{5DAC6A93-A6E1-4E41-9748-0F696C2A762D}" destId="{3114A0C5-71BF-4544-8E86-73728298480B}" srcOrd="0" destOrd="0" presId="urn:microsoft.com/office/officeart/2005/8/layout/orgChart1"/>
    <dgm:cxn modelId="{A7E4C2F5-2C7B-41A3-A56A-C27F8A30411F}" type="presParOf" srcId="{5DAC6A93-A6E1-4E41-9748-0F696C2A762D}" destId="{F78366FF-E69A-4992-A2E2-6548213515FB}" srcOrd="1" destOrd="0" presId="urn:microsoft.com/office/officeart/2005/8/layout/orgChart1"/>
    <dgm:cxn modelId="{35E8BDCE-46EA-4D93-9240-65C5C12D2455}" type="presParOf" srcId="{F78366FF-E69A-4992-A2E2-6548213515FB}" destId="{4ACF5DA9-1AE0-4023-B471-531650E0BC76}" srcOrd="0" destOrd="0" presId="urn:microsoft.com/office/officeart/2005/8/layout/orgChart1"/>
    <dgm:cxn modelId="{303DD994-48B5-40A7-9C91-31A01914D588}" type="presParOf" srcId="{4ACF5DA9-1AE0-4023-B471-531650E0BC76}" destId="{6FCD3679-036B-4272-AADD-1041899B13F5}" srcOrd="0" destOrd="0" presId="urn:microsoft.com/office/officeart/2005/8/layout/orgChart1"/>
    <dgm:cxn modelId="{45528D8D-C3AB-4763-90FF-F42C12E03375}" type="presParOf" srcId="{4ACF5DA9-1AE0-4023-B471-531650E0BC76}" destId="{8B576133-865B-4EEA-B708-7B91AAD94059}" srcOrd="1" destOrd="0" presId="urn:microsoft.com/office/officeart/2005/8/layout/orgChart1"/>
    <dgm:cxn modelId="{3F1334D5-9C65-45FE-8F2F-5EA4F3F2BE2F}" type="presParOf" srcId="{F78366FF-E69A-4992-A2E2-6548213515FB}" destId="{C27A8C8D-BF9D-467E-A558-A051AA6F0731}" srcOrd="1" destOrd="0" presId="urn:microsoft.com/office/officeart/2005/8/layout/orgChart1"/>
    <dgm:cxn modelId="{25EDA38C-B440-4AAF-881B-50D00D3586CB}" type="presParOf" srcId="{C27A8C8D-BF9D-467E-A558-A051AA6F0731}" destId="{E608E649-BFD5-4E91-967A-BDEC6B252713}" srcOrd="0" destOrd="0" presId="urn:microsoft.com/office/officeart/2005/8/layout/orgChart1"/>
    <dgm:cxn modelId="{3AEE1C7B-7850-4A5A-A4D0-65860943D969}" type="presParOf" srcId="{C27A8C8D-BF9D-467E-A558-A051AA6F0731}" destId="{1CF6CF07-52C0-4AC2-8E5F-708971037FA1}" srcOrd="1" destOrd="0" presId="urn:microsoft.com/office/officeart/2005/8/layout/orgChart1"/>
    <dgm:cxn modelId="{F70BF1E6-AB48-49FB-A036-DBA196A187F8}" type="presParOf" srcId="{1CF6CF07-52C0-4AC2-8E5F-708971037FA1}" destId="{D5CB88F1-B53C-4F4B-B4E4-000CE9324A0D}" srcOrd="0" destOrd="0" presId="urn:microsoft.com/office/officeart/2005/8/layout/orgChart1"/>
    <dgm:cxn modelId="{F76490C6-7EF8-49B4-9C7E-C61171C76A3A}" type="presParOf" srcId="{D5CB88F1-B53C-4F4B-B4E4-000CE9324A0D}" destId="{14582976-E01E-4D8E-B922-488D54C27ADF}" srcOrd="0" destOrd="0" presId="urn:microsoft.com/office/officeart/2005/8/layout/orgChart1"/>
    <dgm:cxn modelId="{101DC967-2DE8-48BF-870C-46BEB6F82988}" type="presParOf" srcId="{D5CB88F1-B53C-4F4B-B4E4-000CE9324A0D}" destId="{21B36BA3-9072-43F2-A841-4A29B4341115}" srcOrd="1" destOrd="0" presId="urn:microsoft.com/office/officeart/2005/8/layout/orgChart1"/>
    <dgm:cxn modelId="{13FA1C3F-E2CF-48ED-AB96-63D557F4496A}" type="presParOf" srcId="{1CF6CF07-52C0-4AC2-8E5F-708971037FA1}" destId="{4A7D8FF8-D248-4DC8-ACC9-0F6275891911}" srcOrd="1" destOrd="0" presId="urn:microsoft.com/office/officeart/2005/8/layout/orgChart1"/>
    <dgm:cxn modelId="{02EBD55C-DEE8-4F39-BAF8-11094A8E5745}" type="presParOf" srcId="{1CF6CF07-52C0-4AC2-8E5F-708971037FA1}" destId="{D959CB32-5A2E-4D82-87EA-3207D9A2BA25}" srcOrd="2" destOrd="0" presId="urn:microsoft.com/office/officeart/2005/8/layout/orgChart1"/>
    <dgm:cxn modelId="{A8C59A06-0B13-437D-91DE-B511242B6A05}" type="presParOf" srcId="{C27A8C8D-BF9D-467E-A558-A051AA6F0731}" destId="{09C9C788-FEFD-45E4-B9A4-36E94D897B18}" srcOrd="2" destOrd="0" presId="urn:microsoft.com/office/officeart/2005/8/layout/orgChart1"/>
    <dgm:cxn modelId="{0023AD16-F23B-4E69-98A6-7D8E1454294D}" type="presParOf" srcId="{C27A8C8D-BF9D-467E-A558-A051AA6F0731}" destId="{B44A66AD-7DBC-4B85-A2B9-8D7093032AB1}" srcOrd="3" destOrd="0" presId="urn:microsoft.com/office/officeart/2005/8/layout/orgChart1"/>
    <dgm:cxn modelId="{4DFE415A-A3F6-4347-B9D4-376467D03F31}" type="presParOf" srcId="{B44A66AD-7DBC-4B85-A2B9-8D7093032AB1}" destId="{B11AE81F-652E-40D2-AAA0-0EE72171760A}" srcOrd="0" destOrd="0" presId="urn:microsoft.com/office/officeart/2005/8/layout/orgChart1"/>
    <dgm:cxn modelId="{77041CF9-FA48-441D-AC13-FFE2A010D627}" type="presParOf" srcId="{B11AE81F-652E-40D2-AAA0-0EE72171760A}" destId="{784AA9C1-BE8D-4E5E-96BA-5B3D8B6EA9A3}" srcOrd="0" destOrd="0" presId="urn:microsoft.com/office/officeart/2005/8/layout/orgChart1"/>
    <dgm:cxn modelId="{58D9E433-31A2-480F-A1C7-FDA0502319CA}" type="presParOf" srcId="{B11AE81F-652E-40D2-AAA0-0EE72171760A}" destId="{38711DA3-9796-4C56-8C91-4EACC7C8D0A2}" srcOrd="1" destOrd="0" presId="urn:microsoft.com/office/officeart/2005/8/layout/orgChart1"/>
    <dgm:cxn modelId="{364F76A6-E525-44F7-81AF-E54AE9F4726E}" type="presParOf" srcId="{B44A66AD-7DBC-4B85-A2B9-8D7093032AB1}" destId="{FE4F2906-8C88-48B8-9D28-A01652F69F01}" srcOrd="1" destOrd="0" presId="urn:microsoft.com/office/officeart/2005/8/layout/orgChart1"/>
    <dgm:cxn modelId="{A577FC35-EEBC-4125-BAF4-0C40BD9DEB43}" type="presParOf" srcId="{B44A66AD-7DBC-4B85-A2B9-8D7093032AB1}" destId="{C65B2DB7-76A8-4477-9FCD-196DEBD416E3}" srcOrd="2" destOrd="0" presId="urn:microsoft.com/office/officeart/2005/8/layout/orgChart1"/>
    <dgm:cxn modelId="{A9E9169D-4462-45F6-B94B-3B2F975DD422}" type="presParOf" srcId="{F78366FF-E69A-4992-A2E2-6548213515FB}" destId="{CB441085-F65D-4E26-A02B-89D1CBD02B77}" srcOrd="2" destOrd="0" presId="urn:microsoft.com/office/officeart/2005/8/layout/orgChart1"/>
    <dgm:cxn modelId="{F5ADE025-0AAD-42B7-93E1-588FA7AEE580}" type="presParOf" srcId="{F9FA59AC-EB2B-4585-BB42-757B907F1B0B}" destId="{62A67A06-2A69-45D6-A09D-3F1C2BF5284B}" srcOrd="2" destOrd="0" presId="urn:microsoft.com/office/officeart/2005/8/layout/orgChart1"/>
    <dgm:cxn modelId="{CA1A2061-6E83-430C-9342-C4B0F757D1C4}" type="presParOf" srcId="{C86960EC-B1B8-4AA4-943A-ACC71914502A}" destId="{5659787D-7672-4567-904D-E59C81DE727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2FEA6-6184-478E-B7DB-D361A2550F53}">
      <dsp:nvSpPr>
        <dsp:cNvPr id="0" name=""/>
        <dsp:cNvSpPr/>
      </dsp:nvSpPr>
      <dsp:spPr>
        <a:xfrm>
          <a:off x="783" y="484801"/>
          <a:ext cx="1516963" cy="585547"/>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6DDD9B-4BC6-4C1E-B04E-EB8E3584CAF7}">
      <dsp:nvSpPr>
        <dsp:cNvPr id="0" name=""/>
        <dsp:cNvSpPr/>
      </dsp:nvSpPr>
      <dsp:spPr>
        <a:xfrm>
          <a:off x="405307" y="631188"/>
          <a:ext cx="1280991" cy="5855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IN" sz="800" kern="1200" dirty="0"/>
            <a:t>IMPORTING PYTHON LIBRARIES</a:t>
          </a:r>
        </a:p>
      </dsp:txBody>
      <dsp:txXfrm>
        <a:off x="422457" y="648338"/>
        <a:ext cx="1246691" cy="551247"/>
      </dsp:txXfrm>
    </dsp:sp>
    <dsp:sp modelId="{8AD30568-A970-43FE-B459-F37A4FAFCE90}">
      <dsp:nvSpPr>
        <dsp:cNvPr id="0" name=""/>
        <dsp:cNvSpPr/>
      </dsp:nvSpPr>
      <dsp:spPr>
        <a:xfrm>
          <a:off x="1733492" y="484801"/>
          <a:ext cx="1516963" cy="585547"/>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694355-755F-4E30-BDA2-A3AFB161A9FB}">
      <dsp:nvSpPr>
        <dsp:cNvPr id="0" name=""/>
        <dsp:cNvSpPr/>
      </dsp:nvSpPr>
      <dsp:spPr>
        <a:xfrm>
          <a:off x="2138016" y="631188"/>
          <a:ext cx="1280991" cy="5855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IN" sz="800" kern="1200" dirty="0"/>
            <a:t>MANAGING THE NULL VALUES BY EITHER REMOVING OR IMPUTATION</a:t>
          </a:r>
        </a:p>
      </dsp:txBody>
      <dsp:txXfrm>
        <a:off x="2155166" y="648338"/>
        <a:ext cx="1246691" cy="551247"/>
      </dsp:txXfrm>
    </dsp:sp>
    <dsp:sp modelId="{07C9A9B1-D2D7-48F4-B70D-E31E1DED4B11}">
      <dsp:nvSpPr>
        <dsp:cNvPr id="0" name=""/>
        <dsp:cNvSpPr/>
      </dsp:nvSpPr>
      <dsp:spPr>
        <a:xfrm>
          <a:off x="3466202" y="484801"/>
          <a:ext cx="1516963" cy="585547"/>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7214E9-70A5-440B-840F-9AA1E2C3FEDA}">
      <dsp:nvSpPr>
        <dsp:cNvPr id="0" name=""/>
        <dsp:cNvSpPr/>
      </dsp:nvSpPr>
      <dsp:spPr>
        <a:xfrm>
          <a:off x="3870726" y="631188"/>
          <a:ext cx="1280991" cy="5855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IN" sz="800" kern="1200" dirty="0"/>
            <a:t>ASCERTAINING OUTLIERS</a:t>
          </a:r>
        </a:p>
      </dsp:txBody>
      <dsp:txXfrm>
        <a:off x="3887876" y="648338"/>
        <a:ext cx="1246691" cy="551247"/>
      </dsp:txXfrm>
    </dsp:sp>
    <dsp:sp modelId="{B52F952E-1E24-461C-AD93-AD96C26289F8}">
      <dsp:nvSpPr>
        <dsp:cNvPr id="0" name=""/>
        <dsp:cNvSpPr/>
      </dsp:nvSpPr>
      <dsp:spPr>
        <a:xfrm>
          <a:off x="5198912" y="484801"/>
          <a:ext cx="1516963" cy="585547"/>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9FE57E-6A56-42D7-8A60-370F206B5D37}">
      <dsp:nvSpPr>
        <dsp:cNvPr id="0" name=""/>
        <dsp:cNvSpPr/>
      </dsp:nvSpPr>
      <dsp:spPr>
        <a:xfrm>
          <a:off x="5603435" y="631188"/>
          <a:ext cx="1280991" cy="5855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IN" sz="800" kern="1200" dirty="0"/>
            <a:t>IDENTIFYING DATA IMBALANCE</a:t>
          </a:r>
        </a:p>
      </dsp:txBody>
      <dsp:txXfrm>
        <a:off x="5620585" y="648338"/>
        <a:ext cx="1246691" cy="551247"/>
      </dsp:txXfrm>
    </dsp:sp>
    <dsp:sp modelId="{4D9EF3A7-A91B-459D-A27F-4A03D6F54237}">
      <dsp:nvSpPr>
        <dsp:cNvPr id="0" name=""/>
        <dsp:cNvSpPr/>
      </dsp:nvSpPr>
      <dsp:spPr>
        <a:xfrm>
          <a:off x="6931621" y="484801"/>
          <a:ext cx="1516963" cy="585547"/>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A18888-3655-428B-BF1F-70C972229EA6}">
      <dsp:nvSpPr>
        <dsp:cNvPr id="0" name=""/>
        <dsp:cNvSpPr/>
      </dsp:nvSpPr>
      <dsp:spPr>
        <a:xfrm>
          <a:off x="7336145" y="631188"/>
          <a:ext cx="1280991" cy="5855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IN" sz="800" kern="1200" dirty="0"/>
            <a:t>UNIVARIATE, SEGMENTED UNIVARAITE AND BIVARIATE ANALYSIS</a:t>
          </a:r>
        </a:p>
      </dsp:txBody>
      <dsp:txXfrm>
        <a:off x="7353295" y="648338"/>
        <a:ext cx="1246691" cy="551247"/>
      </dsp:txXfrm>
    </dsp:sp>
    <dsp:sp modelId="{EED4DF61-1A34-426F-82BA-E450B43E4D9E}">
      <dsp:nvSpPr>
        <dsp:cNvPr id="0" name=""/>
        <dsp:cNvSpPr/>
      </dsp:nvSpPr>
      <dsp:spPr>
        <a:xfrm>
          <a:off x="8664331" y="484801"/>
          <a:ext cx="1516963" cy="585547"/>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50FA0B-0E70-4162-9EB5-C2E8B9A102A3}">
      <dsp:nvSpPr>
        <dsp:cNvPr id="0" name=""/>
        <dsp:cNvSpPr/>
      </dsp:nvSpPr>
      <dsp:spPr>
        <a:xfrm>
          <a:off x="9068855" y="631188"/>
          <a:ext cx="1280991" cy="5855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IN" sz="800" kern="1200" dirty="0"/>
            <a:t>FINDING CORRELATION</a:t>
          </a:r>
        </a:p>
      </dsp:txBody>
      <dsp:txXfrm>
        <a:off x="9086005" y="648338"/>
        <a:ext cx="1246691" cy="551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8CFCC-E170-450C-A471-82E3159D6CC3}">
      <dsp:nvSpPr>
        <dsp:cNvPr id="0" name=""/>
        <dsp:cNvSpPr/>
      </dsp:nvSpPr>
      <dsp:spPr>
        <a:xfrm>
          <a:off x="9214607" y="790269"/>
          <a:ext cx="2093448" cy="2093790"/>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BEF49EF-9405-48A3-B1E8-9D68222E3669}">
      <dsp:nvSpPr>
        <dsp:cNvPr id="0" name=""/>
        <dsp:cNvSpPr/>
      </dsp:nvSpPr>
      <dsp:spPr>
        <a:xfrm>
          <a:off x="9283683" y="860074"/>
          <a:ext cx="1954182" cy="195418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STANDARDISING VALUES</a:t>
          </a:r>
        </a:p>
      </dsp:txBody>
      <dsp:txXfrm>
        <a:off x="9563330" y="1139295"/>
        <a:ext cx="1396003" cy="1395738"/>
      </dsp:txXfrm>
    </dsp:sp>
    <dsp:sp modelId="{DC97152C-FAF0-4B46-86FC-730BB615463F}">
      <dsp:nvSpPr>
        <dsp:cNvPr id="0" name=""/>
        <dsp:cNvSpPr/>
      </dsp:nvSpPr>
      <dsp:spPr>
        <a:xfrm rot="2700000">
          <a:off x="7049976" y="790377"/>
          <a:ext cx="2093206" cy="2093206"/>
        </a:xfrm>
        <a:prstGeom prst="teardrop">
          <a:avLst>
            <a:gd name="adj" fmla="val 1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EB48C6E-07BC-4128-8121-07ABC99257A6}">
      <dsp:nvSpPr>
        <dsp:cNvPr id="0" name=""/>
        <dsp:cNvSpPr/>
      </dsp:nvSpPr>
      <dsp:spPr>
        <a:xfrm>
          <a:off x="7121159" y="860074"/>
          <a:ext cx="1954182" cy="195418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DATA IMPUTATION IN IMPORTANT COLUMNS WHICH CAN NOT BE DROPPED AND DATA WITH LOW COUNT OF NULL VALUES</a:t>
          </a:r>
        </a:p>
      </dsp:txBody>
      <dsp:txXfrm>
        <a:off x="7399691" y="1139295"/>
        <a:ext cx="1396003" cy="1395738"/>
      </dsp:txXfrm>
    </dsp:sp>
    <dsp:sp modelId="{03604CD2-0A86-47AD-8FEC-4662DB705000}">
      <dsp:nvSpPr>
        <dsp:cNvPr id="0" name=""/>
        <dsp:cNvSpPr/>
      </dsp:nvSpPr>
      <dsp:spPr>
        <a:xfrm rot="2700000">
          <a:off x="4887451" y="790377"/>
          <a:ext cx="2093206" cy="2093206"/>
        </a:xfrm>
        <a:prstGeom prst="teardrop">
          <a:avLst>
            <a:gd name="adj" fmla="val 1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AABA7ED-04B4-4633-B2C4-C905C6DF7CE1}">
      <dsp:nvSpPr>
        <dsp:cNvPr id="0" name=""/>
        <dsp:cNvSpPr/>
      </dsp:nvSpPr>
      <dsp:spPr>
        <a:xfrm>
          <a:off x="4957521" y="860074"/>
          <a:ext cx="1954182" cy="195418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DROPPING COLUMNS WITH HIGH MISSING VALUE PERCENTAGE</a:t>
          </a:r>
        </a:p>
      </dsp:txBody>
      <dsp:txXfrm>
        <a:off x="5236053" y="1139295"/>
        <a:ext cx="1396003" cy="1395738"/>
      </dsp:txXfrm>
    </dsp:sp>
    <dsp:sp modelId="{310FC6F1-744A-4F6B-8203-86E30D8D5E1D}">
      <dsp:nvSpPr>
        <dsp:cNvPr id="0" name=""/>
        <dsp:cNvSpPr/>
      </dsp:nvSpPr>
      <dsp:spPr>
        <a:xfrm rot="2700000">
          <a:off x="2723813" y="790377"/>
          <a:ext cx="2093206" cy="2093206"/>
        </a:xfrm>
        <a:prstGeom prst="teardrop">
          <a:avLst>
            <a:gd name="adj" fmla="val 1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6431370-9F55-4A9D-8ECA-9A4AAD7110AC}">
      <dsp:nvSpPr>
        <dsp:cNvPr id="0" name=""/>
        <dsp:cNvSpPr/>
      </dsp:nvSpPr>
      <dsp:spPr>
        <a:xfrm>
          <a:off x="2793882" y="860074"/>
          <a:ext cx="1954182" cy="195418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REMOVING UNWANTED COLUMNS</a:t>
          </a:r>
        </a:p>
      </dsp:txBody>
      <dsp:txXfrm>
        <a:off x="3073528" y="1139295"/>
        <a:ext cx="1396003" cy="1395738"/>
      </dsp:txXfrm>
    </dsp:sp>
    <dsp:sp modelId="{17DF33FA-D5B6-4C3B-BF73-DEF443E3E56C}">
      <dsp:nvSpPr>
        <dsp:cNvPr id="0" name=""/>
        <dsp:cNvSpPr/>
      </dsp:nvSpPr>
      <dsp:spPr>
        <a:xfrm rot="2700000">
          <a:off x="560175" y="790377"/>
          <a:ext cx="2093206" cy="2093206"/>
        </a:xfrm>
        <a:prstGeom prst="teardrop">
          <a:avLst>
            <a:gd name="adj" fmla="val 1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FAB28B6-3653-498C-8E14-5C0A432A183E}">
      <dsp:nvSpPr>
        <dsp:cNvPr id="0" name=""/>
        <dsp:cNvSpPr/>
      </dsp:nvSpPr>
      <dsp:spPr>
        <a:xfrm>
          <a:off x="630244" y="860074"/>
          <a:ext cx="1954182" cy="1954180"/>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FINDING AND HANDLING MISSING DATA</a:t>
          </a:r>
        </a:p>
      </dsp:txBody>
      <dsp:txXfrm>
        <a:off x="909890" y="1139295"/>
        <a:ext cx="1396003" cy="1395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9C788-FEFD-45E4-B9A4-36E94D897B18}">
      <dsp:nvSpPr>
        <dsp:cNvPr id="0" name=""/>
        <dsp:cNvSpPr/>
      </dsp:nvSpPr>
      <dsp:spPr>
        <a:xfrm>
          <a:off x="2330699" y="2317171"/>
          <a:ext cx="181006" cy="1411850"/>
        </a:xfrm>
        <a:custGeom>
          <a:avLst/>
          <a:gdLst/>
          <a:ahLst/>
          <a:cxnLst/>
          <a:rect l="0" t="0" r="0" b="0"/>
          <a:pathLst>
            <a:path>
              <a:moveTo>
                <a:pt x="0" y="0"/>
              </a:moveTo>
              <a:lnTo>
                <a:pt x="0" y="1411850"/>
              </a:lnTo>
              <a:lnTo>
                <a:pt x="181006" y="141185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08E649-BFD5-4E91-967A-BDEC6B252713}">
      <dsp:nvSpPr>
        <dsp:cNvPr id="0" name=""/>
        <dsp:cNvSpPr/>
      </dsp:nvSpPr>
      <dsp:spPr>
        <a:xfrm>
          <a:off x="2330699" y="2317171"/>
          <a:ext cx="181006" cy="555086"/>
        </a:xfrm>
        <a:custGeom>
          <a:avLst/>
          <a:gdLst/>
          <a:ahLst/>
          <a:cxnLst/>
          <a:rect l="0" t="0" r="0" b="0"/>
          <a:pathLst>
            <a:path>
              <a:moveTo>
                <a:pt x="0" y="0"/>
              </a:moveTo>
              <a:lnTo>
                <a:pt x="0" y="555086"/>
              </a:lnTo>
              <a:lnTo>
                <a:pt x="181006" y="55508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14A0C5-71BF-4544-8E86-73728298480B}">
      <dsp:nvSpPr>
        <dsp:cNvPr id="0" name=""/>
        <dsp:cNvSpPr/>
      </dsp:nvSpPr>
      <dsp:spPr>
        <a:xfrm>
          <a:off x="2767663" y="1460407"/>
          <a:ext cx="91440" cy="253409"/>
        </a:xfrm>
        <a:custGeom>
          <a:avLst/>
          <a:gdLst/>
          <a:ahLst/>
          <a:cxnLst/>
          <a:rect l="0" t="0" r="0" b="0"/>
          <a:pathLst>
            <a:path>
              <a:moveTo>
                <a:pt x="45720" y="0"/>
              </a:moveTo>
              <a:lnTo>
                <a:pt x="45720" y="25340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4305EC-1640-4FAC-85CA-37FFB9D6C295}">
      <dsp:nvSpPr>
        <dsp:cNvPr id="0" name=""/>
        <dsp:cNvSpPr/>
      </dsp:nvSpPr>
      <dsp:spPr>
        <a:xfrm>
          <a:off x="1932484" y="603643"/>
          <a:ext cx="880898" cy="253409"/>
        </a:xfrm>
        <a:custGeom>
          <a:avLst/>
          <a:gdLst/>
          <a:ahLst/>
          <a:cxnLst/>
          <a:rect l="0" t="0" r="0" b="0"/>
          <a:pathLst>
            <a:path>
              <a:moveTo>
                <a:pt x="0" y="0"/>
              </a:moveTo>
              <a:lnTo>
                <a:pt x="0" y="126704"/>
              </a:lnTo>
              <a:lnTo>
                <a:pt x="880898" y="126704"/>
              </a:lnTo>
              <a:lnTo>
                <a:pt x="880898" y="25340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0EDF7C-326C-4F06-BE22-657C7FBB5F04}">
      <dsp:nvSpPr>
        <dsp:cNvPr id="0" name=""/>
        <dsp:cNvSpPr/>
      </dsp:nvSpPr>
      <dsp:spPr>
        <a:xfrm>
          <a:off x="568902" y="1460407"/>
          <a:ext cx="181006" cy="1411850"/>
        </a:xfrm>
        <a:custGeom>
          <a:avLst/>
          <a:gdLst/>
          <a:ahLst/>
          <a:cxnLst/>
          <a:rect l="0" t="0" r="0" b="0"/>
          <a:pathLst>
            <a:path>
              <a:moveTo>
                <a:pt x="0" y="0"/>
              </a:moveTo>
              <a:lnTo>
                <a:pt x="0" y="1411850"/>
              </a:lnTo>
              <a:lnTo>
                <a:pt x="181006" y="141185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9AA1DC-B135-4F4D-81DF-065DE1DF4A5B}">
      <dsp:nvSpPr>
        <dsp:cNvPr id="0" name=""/>
        <dsp:cNvSpPr/>
      </dsp:nvSpPr>
      <dsp:spPr>
        <a:xfrm>
          <a:off x="568902" y="1460407"/>
          <a:ext cx="181006" cy="555086"/>
        </a:xfrm>
        <a:custGeom>
          <a:avLst/>
          <a:gdLst/>
          <a:ahLst/>
          <a:cxnLst/>
          <a:rect l="0" t="0" r="0" b="0"/>
          <a:pathLst>
            <a:path>
              <a:moveTo>
                <a:pt x="0" y="0"/>
              </a:moveTo>
              <a:lnTo>
                <a:pt x="0" y="555086"/>
              </a:lnTo>
              <a:lnTo>
                <a:pt x="181006" y="55508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394865-5DDC-459E-BA7A-73F49A184449}">
      <dsp:nvSpPr>
        <dsp:cNvPr id="0" name=""/>
        <dsp:cNvSpPr/>
      </dsp:nvSpPr>
      <dsp:spPr>
        <a:xfrm>
          <a:off x="1051586" y="603643"/>
          <a:ext cx="880898" cy="253409"/>
        </a:xfrm>
        <a:custGeom>
          <a:avLst/>
          <a:gdLst/>
          <a:ahLst/>
          <a:cxnLst/>
          <a:rect l="0" t="0" r="0" b="0"/>
          <a:pathLst>
            <a:path>
              <a:moveTo>
                <a:pt x="880898" y="0"/>
              </a:moveTo>
              <a:lnTo>
                <a:pt x="880898" y="126704"/>
              </a:lnTo>
              <a:lnTo>
                <a:pt x="0" y="126704"/>
              </a:lnTo>
              <a:lnTo>
                <a:pt x="0" y="25340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6975E5-E5CA-4495-B8EE-760432732967}">
      <dsp:nvSpPr>
        <dsp:cNvPr id="0" name=""/>
        <dsp:cNvSpPr/>
      </dsp:nvSpPr>
      <dsp:spPr>
        <a:xfrm>
          <a:off x="1329129" y="287"/>
          <a:ext cx="1206710" cy="6033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DATA ANALYSIS</a:t>
          </a:r>
        </a:p>
      </dsp:txBody>
      <dsp:txXfrm>
        <a:off x="1329129" y="287"/>
        <a:ext cx="1206710" cy="603355"/>
      </dsp:txXfrm>
    </dsp:sp>
    <dsp:sp modelId="{793E8A68-0401-4249-9608-A37121C9FF33}">
      <dsp:nvSpPr>
        <dsp:cNvPr id="0" name=""/>
        <dsp:cNvSpPr/>
      </dsp:nvSpPr>
      <dsp:spPr>
        <a:xfrm>
          <a:off x="448231" y="857052"/>
          <a:ext cx="1206710" cy="6033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CATEGORICAL DATA ANALYSIS</a:t>
          </a:r>
        </a:p>
      </dsp:txBody>
      <dsp:txXfrm>
        <a:off x="448231" y="857052"/>
        <a:ext cx="1206710" cy="603355"/>
      </dsp:txXfrm>
    </dsp:sp>
    <dsp:sp modelId="{2B3E7B95-2280-496D-890E-A8EEF2DC00FA}">
      <dsp:nvSpPr>
        <dsp:cNvPr id="0" name=""/>
        <dsp:cNvSpPr/>
      </dsp:nvSpPr>
      <dsp:spPr>
        <a:xfrm>
          <a:off x="749908" y="1713816"/>
          <a:ext cx="1206710" cy="6033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IN" sz="1100" b="0" i="0" kern="1200" dirty="0"/>
            <a:t>CATEGORICAL SEGMENTED UNIVARIATE ANALYSIS</a:t>
          </a:r>
          <a:endParaRPr lang="en-IN" sz="1100" kern="1200" dirty="0"/>
        </a:p>
      </dsp:txBody>
      <dsp:txXfrm>
        <a:off x="749908" y="1713816"/>
        <a:ext cx="1206710" cy="603355"/>
      </dsp:txXfrm>
    </dsp:sp>
    <dsp:sp modelId="{8F971D68-264B-4154-A58E-B3666C13F027}">
      <dsp:nvSpPr>
        <dsp:cNvPr id="0" name=""/>
        <dsp:cNvSpPr/>
      </dsp:nvSpPr>
      <dsp:spPr>
        <a:xfrm>
          <a:off x="749908" y="2570580"/>
          <a:ext cx="1206710" cy="6033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IN" sz="1100" b="0" i="0" kern="1200" dirty="0"/>
            <a:t>CATEGORICAL BI/MULTIVARIATE ANALYSIS</a:t>
          </a:r>
          <a:endParaRPr lang="en-IN" sz="1100" kern="1200" dirty="0"/>
        </a:p>
      </dsp:txBody>
      <dsp:txXfrm>
        <a:off x="749908" y="2570580"/>
        <a:ext cx="1206710" cy="603355"/>
      </dsp:txXfrm>
    </dsp:sp>
    <dsp:sp modelId="{2863A374-C5F3-4DE6-85AE-06F04FE16B6C}">
      <dsp:nvSpPr>
        <dsp:cNvPr id="0" name=""/>
        <dsp:cNvSpPr/>
      </dsp:nvSpPr>
      <dsp:spPr>
        <a:xfrm>
          <a:off x="2210028" y="857052"/>
          <a:ext cx="1206710" cy="6033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NUMERIC DATA ANALYSIS</a:t>
          </a:r>
        </a:p>
      </dsp:txBody>
      <dsp:txXfrm>
        <a:off x="2210028" y="857052"/>
        <a:ext cx="1206710" cy="603355"/>
      </dsp:txXfrm>
    </dsp:sp>
    <dsp:sp modelId="{6FCD3679-036B-4272-AADD-1041899B13F5}">
      <dsp:nvSpPr>
        <dsp:cNvPr id="0" name=""/>
        <dsp:cNvSpPr/>
      </dsp:nvSpPr>
      <dsp:spPr>
        <a:xfrm>
          <a:off x="2210028" y="1713816"/>
          <a:ext cx="1206710" cy="6033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t>BI-FURCATION OF DATABASED BASED ON TARGET DATA</a:t>
          </a:r>
          <a:endParaRPr lang="en-IN" sz="1100" kern="1200" dirty="0"/>
        </a:p>
      </dsp:txBody>
      <dsp:txXfrm>
        <a:off x="2210028" y="1713816"/>
        <a:ext cx="1206710" cy="603355"/>
      </dsp:txXfrm>
    </dsp:sp>
    <dsp:sp modelId="{14582976-E01E-4D8E-B922-488D54C27ADF}">
      <dsp:nvSpPr>
        <dsp:cNvPr id="0" name=""/>
        <dsp:cNvSpPr/>
      </dsp:nvSpPr>
      <dsp:spPr>
        <a:xfrm>
          <a:off x="2511705" y="2570580"/>
          <a:ext cx="1206710" cy="6033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IN" sz="1100" b="0" i="0" kern="1200" dirty="0"/>
            <a:t>NUMERICAL SEGMENTED UNIVARIATE ANALYSIS</a:t>
          </a:r>
        </a:p>
      </dsp:txBody>
      <dsp:txXfrm>
        <a:off x="2511705" y="2570580"/>
        <a:ext cx="1206710" cy="603355"/>
      </dsp:txXfrm>
    </dsp:sp>
    <dsp:sp modelId="{784AA9C1-BE8D-4E5E-96BA-5B3D8B6EA9A3}">
      <dsp:nvSpPr>
        <dsp:cNvPr id="0" name=""/>
        <dsp:cNvSpPr/>
      </dsp:nvSpPr>
      <dsp:spPr>
        <a:xfrm>
          <a:off x="2511705" y="3427344"/>
          <a:ext cx="1206710" cy="6033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IN" sz="1100" b="0" i="0" kern="1200" dirty="0"/>
            <a:t>NUMERICAL BI/MULTIVARIATE ANALYSIS</a:t>
          </a:r>
        </a:p>
      </dsp:txBody>
      <dsp:txXfrm>
        <a:off x="2511705" y="3427344"/>
        <a:ext cx="1206710" cy="603355"/>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7T14:41:40.19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384 254,'-5'-74,"-12"-19,-12 39,-7 28,-2 20,0 10,2 4,7 26,9 11,2-1,0 4,2-1,0-4,2 2,-2-7,2-12,4-5,3-1,3 0,2 3,1 2,1 1,1 2,0 0,-1 2,1-5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3.073"/>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1,'1372'0,"-1346"0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5.583"/>
    </inkml:context>
    <inkml:brush xml:id="br0">
      <inkml:brushProperty name="width" value="0.1" units="cm"/>
      <inkml:brushProperty name="height" value="0.1" units="cm"/>
      <inkml:brushProperty name="color" value="#E71224"/>
      <inkml:brushProperty name="ignorePressure" value="1"/>
    </inkml:brush>
  </inkml:definitions>
  <inkml:trace contextRef="#ctx0" brushRef="#br0">1 62,'77'2,"85"-4,-141-1,36-9,-37 7,1 1,20-2,265 3,-157 5,-93-2,0-2,76-13,-78 8,0 2,88 4,-88 2,-28-1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8.172"/>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1,'1098'0,"-1073"2,0 0,-1 2,1 1,35 12,-33-8,-1-2,2-1,36 3,-34-8,-4-1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50.392"/>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1,'1463'0,"-1437"0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53.338"/>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1,'1006'0,"-980"0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0.692"/>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1,'1695'0,"-1670"0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6.292"/>
    </inkml:context>
    <inkml:brush xml:id="br0">
      <inkml:brushProperty name="width" value="0.1" units="cm"/>
      <inkml:brushProperty name="height" value="0.1" units="cm"/>
      <inkml:brushProperty name="color" value="#E71224"/>
      <inkml:brushProperty name="ignorePressure" value="1"/>
    </inkml:brush>
  </inkml:definitions>
  <inkml:trace contextRef="#ctx0" brushRef="#br0">1 84,'66'2,"63"-2,-110-3,1 0,-1-1,1-1,26-13,-15 5,1 2,0 1,0 3,52-5,134 13,-89 3,-76-4,-1 3,77 18,-72-9,-30-6,0 0,-1 2,30 15,-35-13,1-1,-1-2,1-1,1-2,26 3,115-8,-67-3,-68 4,-4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9.049"/>
    </inkml:context>
    <inkml:brush xml:id="br0">
      <inkml:brushProperty name="width" value="0.1" units="cm"/>
      <inkml:brushProperty name="height" value="0.1" units="cm"/>
      <inkml:brushProperty name="color" value="#E71224"/>
      <inkml:brushProperty name="ignorePressure" value="1"/>
    </inkml:brush>
  </inkml:definitions>
  <inkml:trace contextRef="#ctx0" brushRef="#br0">1 0,'270'15,"-12"-1,938-15,-1171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46.939"/>
    </inkml:context>
    <inkml:brush xml:id="br0">
      <inkml:brushProperty name="width" value="0.1" units="cm"/>
      <inkml:brushProperty name="height" value="0.1" units="cm"/>
      <inkml:brushProperty name="color" value="#E71224"/>
      <inkml:brushProperty name="ignorePressure" value="1"/>
    </inkml:brush>
  </inkml:definitions>
  <inkml:trace contextRef="#ctx0" brushRef="#br0">0 120,'207'-11,"-168"5,-1-1,1-2,44-16,-61 17,0 2,1 1,0 0,31-1,92 4,-117 3,7-3,69-11,7 0,313 10,-221 5,117-2,-297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1.90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0,'46'3,"0"1,77 18,-76-11,1-3,65 3,226-11,-137-1,-173 2,-1 2,37 8,-34-5,52 3,280-8,-173-2,-165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8:32.01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1,'1432'0,"-1423"0,-1 0,0 1,1 0,9 2,1 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4.820"/>
    </inkml:context>
    <inkml:brush xml:id="br0">
      <inkml:brushProperty name="width" value="0.1" units="cm"/>
      <inkml:brushProperty name="height" value="0.1" units="cm"/>
      <inkml:brushProperty name="color" value="#E71224"/>
      <inkml:brushProperty name="ignorePressure" value="1"/>
    </inkml:brush>
  </inkml:definitions>
  <inkml:trace contextRef="#ctx0" brushRef="#br0">0 2,'85'-2,"95"4,-88 12,-60-8,49 2,418-6,-239-4,-177 3,97-3,-96-11,6-1,-65 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8.991"/>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1,'487'17,"175"-5,-438-13,476 1,-674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01.034"/>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1,'1490'0,"-1479"0,0 1,-1 0,1 0,-1 1,13 5,-5-1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06.271"/>
    </inkml:context>
    <inkml:brush xml:id="br0">
      <inkml:brushProperty name="width" value="0.1" units="cm"/>
      <inkml:brushProperty name="height" value="0.1" units="cm"/>
      <inkml:brushProperty name="color" value="#E71224"/>
      <inkml:brushProperty name="ignorePressure" value="1"/>
    </inkml:brush>
  </inkml:definitions>
  <inkml:trace contextRef="#ctx0" brushRef="#br0">0 2,'105'-1,"113"3,-126 11,11 1,297-12,-206-4,-174 2,1 2,-1 0,0 1,1 0,-1 2,-1 1,22 8,-10-4,1-1,0-2,46 4,-31-4,89 21,-87-19,-27-7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12.991"/>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1,'1024'0,"-1003"1,0 1,0 2,31 8,-19-4,14 5,-30-8,1 0,0-1,25 1,-17-2,37 8,-38-5,36 2,-37-7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3:14:06.177"/>
    </inkml:context>
    <inkml:brush xml:id="br0">
      <inkml:brushProperty name="width" value="0.1" units="cm"/>
      <inkml:brushProperty name="height" value="0.1" units="cm"/>
      <inkml:brushProperty name="color" value="#E71224"/>
      <inkml:brushProperty name="ignorePressure" value="1"/>
    </inkml:brush>
  </inkml:definitions>
  <inkml:trace contextRef="#ctx0" brushRef="#br0">0 1,'0'0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3:14:06.177"/>
    </inkml:context>
    <inkml:brush xml:id="br0">
      <inkml:brushProperty name="width" value="0.1" units="cm"/>
      <inkml:brushProperty name="height" value="0.1" units="cm"/>
      <inkml:brushProperty name="color" value="#E71224"/>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24.122"/>
    </inkml:context>
    <inkml:brush xml:id="br0">
      <inkml:brushProperty name="width" value="0.1" units="cm"/>
      <inkml:brushProperty name="height" value="0.1" units="cm"/>
      <inkml:brushProperty name="color" value="#E71224"/>
      <inkml:brushProperty name="ignorePressure" value="1"/>
    </inkml:brush>
  </inkml:definitions>
  <inkml:trace contextRef="#ctx0" brushRef="#br0">1 0,'1616'0,"-1590"0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28.27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0,'825'0,"-798"2,0 0,35 9,35 3,252-11,-180-5,-48 2,-95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0.520"/>
    </inkml:context>
    <inkml:brush xml:id="br0">
      <inkml:brushProperty name="width" value="0.1" units="cm"/>
      <inkml:brushProperty name="height" value="0.1" units="cm"/>
      <inkml:brushProperty name="color" value="#E71224"/>
      <inkml:brushProperty name="ignorePressure" value="1"/>
    </inkml:brush>
  </inkml:definitions>
  <inkml:trace contextRef="#ctx0" brushRef="#br0">1 13,'1463'0,"-1454"0,0 0,-1-1,1 0,10-3,1-2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3.02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0,'1037'0,"-1011"2,0 0,38 10,-33-6,36 3,240-7,-158-4,-123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5.600"/>
    </inkml:context>
    <inkml:brush xml:id="br0">
      <inkml:brushProperty name="width" value="0.1" units="cm"/>
      <inkml:brushProperty name="height" value="0.1" units="cm"/>
      <inkml:brushProperty name="color" value="#E71224"/>
      <inkml:brushProperty name="ignorePressure" value="1"/>
    </inkml:brush>
  </inkml:definitions>
  <inkml:trace contextRef="#ctx0" brushRef="#br0">0 2,'132'-2,"146"5,-171 12,-70-8,52 2,267-8,-165-3,-175 1,1-1,-1 0,0-2,19-5,-33 8,19-4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8.162"/>
    </inkml:context>
    <inkml:brush xml:id="br0">
      <inkml:brushProperty name="width" value="0.1" units="cm"/>
      <inkml:brushProperty name="height" value="0.1" units="cm"/>
      <inkml:brushProperty name="color" value="#E71224"/>
      <inkml:brushProperty name="ignorePressure" value="1"/>
    </inkml:brush>
  </inkml:definitions>
  <inkml:trace contextRef="#ctx0" brushRef="#br0">0 33,'521'0,"-495"-1,0-2,38-8,-34 5,41-3,316 6,-201 5,118-2,-278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0.263"/>
    </inkml:context>
    <inkml:brush xml:id="br0">
      <inkml:brushProperty name="width" value="0.1" units="cm"/>
      <inkml:brushProperty name="height" value="0.1" units="cm"/>
      <inkml:brushProperty name="color" value="#E71224"/>
      <inkml:brushProperty name="ignorePressure" value="1"/>
    </inkml:brush>
  </inkml:definitions>
  <inkml:trace contextRef="#ctx0" brushRef="#br0">0 2,'88'-2,"98"4,-95 13,-62-9,42 3,77-9,33 1,-160 2,31 9,-34-7,1-1,24 2,264-3,-158-5,33 2,-156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5DD07-342E-405B-A30A-1ED2855A4AF9}" type="datetimeFigureOut">
              <a:rPr lang="en-IN" smtClean="0"/>
              <a:t>09-07-2023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707EE-E3BF-46C6-8C3B-60638C3A2369}" type="slidenum">
              <a:rPr lang="en-IN" smtClean="0"/>
              <a:t>‹#›</a:t>
            </a:fld>
            <a:endParaRPr lang="en-IN"/>
          </a:p>
        </p:txBody>
      </p:sp>
    </p:spTree>
    <p:extLst>
      <p:ext uri="{BB962C8B-B14F-4D97-AF65-F5344CB8AC3E}">
        <p14:creationId xmlns:p14="http://schemas.microsoft.com/office/powerpoint/2010/main" val="350458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E5B58D8-6E5E-446B-ABF6-EF4825224CE0}" type="datetime1">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61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7FF16-33B4-40E8-BC29-299FE49A28C6}" type="datetime1">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19333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6D7D3-441A-4A7B-81BE-FF7D5EBDF2AC}" type="datetime1">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986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8C47B5-CB3C-430B-AC81-6128C7FECAC8}" type="datetime1">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1909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B68955-BE4E-4473-8D7B-C1E7E9EE2498}" type="datetime1">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10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0F5197-EF72-4EFF-A795-8570827954C2}" type="datetime1">
              <a:rPr lang="en-US" smtClean="0"/>
              <a:t>7/9/2023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1463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95B9BB-A4C1-4057-892D-A173D305E1E2}" type="datetime1">
              <a:rPr lang="en-US" smtClean="0"/>
              <a:t>7/9/2023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42350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7EDB13-0871-43B0-8FEF-F964BE6E3866}" type="datetime1">
              <a:rPr lang="en-US" smtClean="0"/>
              <a:t>7/9/2023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857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13902F-EDB7-4C6B-A9A4-864F0970D83B}" type="datetime1">
              <a:rPr lang="en-US" smtClean="0"/>
              <a:t>7/9/2023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1233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2DD8B8-D1AA-43A1-A9C6-A439C6F1D2AB}" type="datetime1">
              <a:rPr lang="en-US" smtClean="0"/>
              <a:t>7/9/2023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53874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9EDCE9-83C0-4476-B1D4-578F28341048}" type="datetime1">
              <a:rPr lang="en-US" smtClean="0"/>
              <a:t>7/9/2023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559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F17A29E-8B4E-40D5-AA9D-A01A1BDFEC67}" type="datetime1">
              <a:rPr lang="en-US" smtClean="0"/>
              <a:t>7/9/2023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93427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1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9.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21.tmp"/><Relationship Id="rId21" Type="http://schemas.openxmlformats.org/officeDocument/2006/relationships/image" Target="../media/image33.png"/><Relationship Id="rId7" Type="http://schemas.openxmlformats.org/officeDocument/2006/relationships/image" Target="../media/image23.emf"/><Relationship Id="rId12" Type="http://schemas.openxmlformats.org/officeDocument/2006/relationships/customXml" Target="../ink/ink5.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image" Target="../media/image20.tmp"/><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8.png"/><Relationship Id="rId24" Type="http://schemas.openxmlformats.org/officeDocument/2006/relationships/customXml" Target="../ink/ink11.xml"/><Relationship Id="rId5" Type="http://schemas.openxmlformats.org/officeDocument/2006/relationships/image" Target="../media/image22.emf"/><Relationship Id="rId15" Type="http://schemas.openxmlformats.org/officeDocument/2006/relationships/image" Target="../media/image24.emf"/><Relationship Id="rId23" Type="http://schemas.openxmlformats.org/officeDocument/2006/relationships/image" Target="../media/image34.png"/><Relationship Id="rId28" Type="http://schemas.openxmlformats.org/officeDocument/2006/relationships/customXml" Target="../ink/ink13.xml"/><Relationship Id="rId19" Type="http://schemas.openxmlformats.org/officeDocument/2006/relationships/image" Target="../media/image32.png"/><Relationship Id="rId31" Type="http://schemas.openxmlformats.org/officeDocument/2006/relationships/image" Target="../media/image38.png"/><Relationship Id="rId4" Type="http://schemas.openxmlformats.org/officeDocument/2006/relationships/customXml" Target="../ink/ink2.xml"/><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6.png"/><Relationship Id="rId30" Type="http://schemas.openxmlformats.org/officeDocument/2006/relationships/customXml" Target="../ink/ink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tmp"/><Relationship Id="rId7" Type="http://schemas.openxmlformats.org/officeDocument/2006/relationships/image" Target="../media/image40.tmp"/><Relationship Id="rId2" Type="http://schemas.openxmlformats.org/officeDocument/2006/relationships/image" Target="../media/image28.tmp"/><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1.tmp"/><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8.emf"/><Relationship Id="rId26" Type="http://schemas.openxmlformats.org/officeDocument/2006/relationships/customXml" Target="../ink/ink19.xml"/><Relationship Id="rId3" Type="http://schemas.openxmlformats.org/officeDocument/2006/relationships/customXml" Target="../ink/ink15.xml"/><Relationship Id="rId34" Type="http://schemas.openxmlformats.org/officeDocument/2006/relationships/customXml" Target="../ink/ink23.xml"/><Relationship Id="rId7" Type="http://schemas.openxmlformats.org/officeDocument/2006/relationships/customXml" Target="../ink/ink17.xml"/><Relationship Id="rId25" Type="http://schemas.openxmlformats.org/officeDocument/2006/relationships/image" Target="../media/image64.png"/><Relationship Id="rId33" Type="http://schemas.openxmlformats.org/officeDocument/2006/relationships/image" Target="../media/image68.png"/><Relationship Id="rId2" Type="http://schemas.openxmlformats.org/officeDocument/2006/relationships/image" Target="../media/image43.tmp"/><Relationship Id="rId29"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47.emf"/><Relationship Id="rId32" Type="http://schemas.openxmlformats.org/officeDocument/2006/relationships/customXml" Target="../ink/ink22.xml"/><Relationship Id="rId37" Type="http://schemas.openxmlformats.org/officeDocument/2006/relationships/image" Target="../media/image50.emf"/><Relationship Id="rId5" Type="http://schemas.openxmlformats.org/officeDocument/2006/relationships/customXml" Target="../ink/ink16.xml"/><Relationship Id="rId28" Type="http://schemas.openxmlformats.org/officeDocument/2006/relationships/customXml" Target="../ink/ink20.xml"/><Relationship Id="rId36" Type="http://schemas.openxmlformats.org/officeDocument/2006/relationships/customXml" Target="../ink/ink24.xml"/><Relationship Id="rId10" Type="http://schemas.openxmlformats.org/officeDocument/2006/relationships/customXml" Target="../ink/ink18.xml"/><Relationship Id="rId31" Type="http://schemas.openxmlformats.org/officeDocument/2006/relationships/image" Target="../media/image67.png"/><Relationship Id="rId4" Type="http://schemas.openxmlformats.org/officeDocument/2006/relationships/image" Target="../media/image46.emf"/><Relationship Id="rId9" Type="http://schemas.openxmlformats.org/officeDocument/2006/relationships/image" Target="../media/image44.tmp"/><Relationship Id="rId27" Type="http://schemas.openxmlformats.org/officeDocument/2006/relationships/image" Target="../media/image65.png"/><Relationship Id="rId30" Type="http://schemas.openxmlformats.org/officeDocument/2006/relationships/customXml" Target="../ink/ink21.xml"/><Relationship Id="rId35"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mp"/><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2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mp"/><Relationship Id="rId1" Type="http://schemas.openxmlformats.org/officeDocument/2006/relationships/slideLayout" Target="../slideLayouts/slideLayout2.xml"/><Relationship Id="rId4" Type="http://schemas.openxmlformats.org/officeDocument/2006/relationships/image" Target="../media/image54.tmp"/></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fHGX9XbhF4MUccSQj9n7C3cP81uV_bLV/view?usp=sharing" TargetMode="External"/><Relationship Id="rId2" Type="http://schemas.openxmlformats.org/officeDocument/2006/relationships/hyperlink" Target="https://drive.google.com/file/d/1ummS2LefY_6AHcQpTDHypKHlL7VjqqCe/view?usp=sharin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tmp"/><Relationship Id="rId3" Type="http://schemas.openxmlformats.org/officeDocument/2006/relationships/image" Target="../media/image5.tmp"/><Relationship Id="rId7" Type="http://schemas.openxmlformats.org/officeDocument/2006/relationships/image" Target="../media/image7.tmp"/><Relationship Id="rId2" Type="http://schemas.openxmlformats.org/officeDocument/2006/relationships/image" Target="../media/image4.tmp"/><Relationship Id="rId1" Type="http://schemas.openxmlformats.org/officeDocument/2006/relationships/slideLayout" Target="../slideLayouts/slideLayout7.xml"/><Relationship Id="rId6" Type="http://schemas.openxmlformats.org/officeDocument/2006/relationships/image" Target="../media/image6.tmp"/><Relationship Id="rId5" Type="http://schemas.openxmlformats.org/officeDocument/2006/relationships/image" Target="../media/image8.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7" Type="http://schemas.openxmlformats.org/officeDocument/2006/relationships/image" Target="../media/image16.png"/><Relationship Id="rId2" Type="http://schemas.openxmlformats.org/officeDocument/2006/relationships/image" Target="../media/image11.tmp"/><Relationship Id="rId1" Type="http://schemas.openxmlformats.org/officeDocument/2006/relationships/slideLayout" Target="../slideLayouts/slideLayout2.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B798-629B-44A2-B0EF-11DD392924CF}"/>
              </a:ext>
            </a:extLst>
          </p:cNvPr>
          <p:cNvSpPr>
            <a:spLocks noGrp="1"/>
          </p:cNvSpPr>
          <p:nvPr>
            <p:ph type="ctrTitle"/>
          </p:nvPr>
        </p:nvSpPr>
        <p:spPr/>
        <p:txBody>
          <a:bodyPr/>
          <a:lstStyle/>
          <a:p>
            <a:r>
              <a:rPr lang="en-IN" dirty="0"/>
              <a:t>BANK LOAN CASE STUDY</a:t>
            </a:r>
          </a:p>
        </p:txBody>
      </p:sp>
      <p:sp>
        <p:nvSpPr>
          <p:cNvPr id="3" name="TextBox 2">
            <a:extLst>
              <a:ext uri="{FF2B5EF4-FFF2-40B4-BE49-F238E27FC236}">
                <a16:creationId xmlns:a16="http://schemas.microsoft.com/office/drawing/2014/main" id="{6F3E5C72-B3B1-47AA-9A15-B532190B4A80}"/>
              </a:ext>
            </a:extLst>
          </p:cNvPr>
          <p:cNvSpPr txBox="1"/>
          <p:nvPr/>
        </p:nvSpPr>
        <p:spPr>
          <a:xfrm>
            <a:off x="8663233" y="5486400"/>
            <a:ext cx="2950590" cy="461665"/>
          </a:xfrm>
          <a:prstGeom prst="rect">
            <a:avLst/>
          </a:prstGeom>
          <a:noFill/>
        </p:spPr>
        <p:txBody>
          <a:bodyPr wrap="square" rtlCol="0">
            <a:spAutoFit/>
          </a:bodyPr>
          <a:lstStyle/>
          <a:p>
            <a:pPr algn="ctr"/>
            <a:r>
              <a:rPr lang="en-IN" sz="2400" dirty="0"/>
              <a:t>Sethuraman B</a:t>
            </a:r>
          </a:p>
        </p:txBody>
      </p:sp>
    </p:spTree>
    <p:extLst>
      <p:ext uri="{BB962C8B-B14F-4D97-AF65-F5344CB8AC3E}">
        <p14:creationId xmlns:p14="http://schemas.microsoft.com/office/powerpoint/2010/main" val="3837958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801279" y="823169"/>
            <a:ext cx="5608948" cy="1080938"/>
          </a:xfrm>
        </p:spPr>
        <p:txBody>
          <a:bodyPr>
            <a:normAutofit fontScale="90000"/>
          </a:bodyPr>
          <a:lstStyle/>
          <a:p>
            <a:r>
              <a:rPr lang="en-IN" dirty="0"/>
              <a:t>STANDARDIZING VALUES:</a:t>
            </a:r>
            <a:br>
              <a:rPr lang="en-IN" dirty="0"/>
            </a:br>
            <a:r>
              <a:rPr lang="en-IN" dirty="0"/>
              <a:t>DATASET-1 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669303" y="2213376"/>
            <a:ext cx="5286703" cy="1215624"/>
          </a:xfrm>
        </p:spPr>
        <p:txBody>
          <a:bodyPr>
            <a:normAutofit/>
          </a:bodyPr>
          <a:lstStyle/>
          <a:p>
            <a:pPr marL="0" indent="0" algn="l">
              <a:buNone/>
            </a:pPr>
            <a:r>
              <a:rPr lang="en-US" sz="2000" i="0" dirty="0">
                <a:effectLst/>
              </a:rPr>
              <a:t>columns AMT_INCOME_TOTAL, AMT_CREDIT, AMT_GOODS_PRICE have very high values, thus will make these numerical columns in categorical columns for better understanding by BINNING </a:t>
            </a:r>
          </a:p>
          <a:p>
            <a:pPr marL="0" indent="0">
              <a:buNone/>
            </a:pPr>
            <a:endParaRPr lang="en-IN" dirty="0"/>
          </a:p>
        </p:txBody>
      </p:sp>
      <p:pic>
        <p:nvPicPr>
          <p:cNvPr id="8" name="Picture 7">
            <a:extLst>
              <a:ext uri="{FF2B5EF4-FFF2-40B4-BE49-F238E27FC236}">
                <a16:creationId xmlns:a16="http://schemas.microsoft.com/office/drawing/2014/main" id="{47D42A38-2B3A-4AA1-8511-2426E13E2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380" y="355293"/>
            <a:ext cx="4812979" cy="3955682"/>
          </a:xfrm>
          <a:prstGeom prst="rect">
            <a:avLst/>
          </a:prstGeom>
        </p:spPr>
      </p:pic>
      <p:pic>
        <p:nvPicPr>
          <p:cNvPr id="10" name="Picture 9">
            <a:extLst>
              <a:ext uri="{FF2B5EF4-FFF2-40B4-BE49-F238E27FC236}">
                <a16:creationId xmlns:a16="http://schemas.microsoft.com/office/drawing/2014/main" id="{7BEF8331-9E7A-4947-9C42-8B1D1FA05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03" y="3563333"/>
            <a:ext cx="5286704" cy="2639504"/>
          </a:xfrm>
          <a:prstGeom prst="rect">
            <a:avLst/>
          </a:prstGeom>
        </p:spPr>
      </p:pic>
      <p:pic>
        <p:nvPicPr>
          <p:cNvPr id="12" name="Picture 11">
            <a:extLst>
              <a:ext uri="{FF2B5EF4-FFF2-40B4-BE49-F238E27FC236}">
                <a16:creationId xmlns:a16="http://schemas.microsoft.com/office/drawing/2014/main" id="{6DC6EB60-6664-4EC8-BB71-F4C675C30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461" y="4524866"/>
            <a:ext cx="4812979" cy="2146354"/>
          </a:xfrm>
          <a:prstGeom prst="rect">
            <a:avLst/>
          </a:prstGeom>
        </p:spPr>
      </p:pic>
      <p:sp>
        <p:nvSpPr>
          <p:cNvPr id="7" name="Rectangle: Single Corner Snipped 6">
            <a:extLst>
              <a:ext uri="{FF2B5EF4-FFF2-40B4-BE49-F238E27FC236}">
                <a16:creationId xmlns:a16="http://schemas.microsoft.com/office/drawing/2014/main" id="{F6C74CDF-31B4-4373-9DC0-728A56AA4809}"/>
              </a:ext>
            </a:extLst>
          </p:cNvPr>
          <p:cNvSpPr/>
          <p:nvPr/>
        </p:nvSpPr>
        <p:spPr>
          <a:xfrm>
            <a:off x="345652" y="6426122"/>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D71D59F2-EB4B-442E-A19A-6B755CD549D4}"/>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425982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797326" y="777708"/>
            <a:ext cx="10294182" cy="1080938"/>
          </a:xfrm>
        </p:spPr>
        <p:txBody>
          <a:bodyPr>
            <a:normAutofit fontScale="90000"/>
          </a:bodyPr>
          <a:lstStyle/>
          <a:p>
            <a:r>
              <a:rPr lang="en-IN" dirty="0"/>
              <a:t>STANDARDIZING VALUES –DATASET-1 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797326" y="2011053"/>
            <a:ext cx="11394674" cy="723834"/>
          </a:xfrm>
        </p:spPr>
        <p:txBody>
          <a:bodyPr>
            <a:normAutofit/>
          </a:bodyPr>
          <a:lstStyle/>
          <a:p>
            <a:pPr marL="0" indent="0" algn="l">
              <a:buNone/>
            </a:pPr>
            <a:r>
              <a:rPr lang="en-US" sz="2000" b="1" i="0" dirty="0">
                <a:effectLst/>
              </a:rPr>
              <a:t>columns DAYS_BIRTH, DAYS_EMPLOYED, DAYS_REGISTRATION, DAYS_ID_PUBLISH, DAYS_LAST_PHONE_CHANGE which counts days have negative values. thus will correct those values</a:t>
            </a:r>
            <a:endParaRPr lang="en-IN" sz="2000" dirty="0"/>
          </a:p>
        </p:txBody>
      </p:sp>
      <p:pic>
        <p:nvPicPr>
          <p:cNvPr id="8" name="Picture 7">
            <a:extLst>
              <a:ext uri="{FF2B5EF4-FFF2-40B4-BE49-F238E27FC236}">
                <a16:creationId xmlns:a16="http://schemas.microsoft.com/office/drawing/2014/main" id="{4285DF57-BB57-44F1-A961-6F5BE464A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79" y="2886661"/>
            <a:ext cx="5351066" cy="3683821"/>
          </a:xfrm>
          <a:prstGeom prst="rect">
            <a:avLst/>
          </a:prstGeom>
        </p:spPr>
      </p:pic>
      <p:pic>
        <p:nvPicPr>
          <p:cNvPr id="10" name="Picture 9">
            <a:extLst>
              <a:ext uri="{FF2B5EF4-FFF2-40B4-BE49-F238E27FC236}">
                <a16:creationId xmlns:a16="http://schemas.microsoft.com/office/drawing/2014/main" id="{562EE926-FA72-4948-A27B-3B8E45CCB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17607"/>
            <a:ext cx="5864905" cy="3355832"/>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D073767-CA90-4D5D-83F6-DC6AAD8EC5C9}"/>
                  </a:ext>
                </a:extLst>
              </p14:cNvPr>
              <p14:cNvContentPartPr/>
              <p14:nvPr/>
            </p14:nvContentPartPr>
            <p14:xfrm>
              <a:off x="797326" y="4119505"/>
              <a:ext cx="541440" cy="4680"/>
            </p14:xfrm>
          </p:contentPart>
        </mc:Choice>
        <mc:Fallback xmlns="">
          <p:pic>
            <p:nvPicPr>
              <p:cNvPr id="11" name="Ink 10">
                <a:extLst>
                  <a:ext uri="{FF2B5EF4-FFF2-40B4-BE49-F238E27FC236}">
                    <a16:creationId xmlns:a16="http://schemas.microsoft.com/office/drawing/2014/main" id="{5D073767-CA90-4D5D-83F6-DC6AAD8EC5C9}"/>
                  </a:ext>
                </a:extLst>
              </p:cNvPr>
              <p:cNvPicPr/>
              <p:nvPr/>
            </p:nvPicPr>
            <p:blipFill>
              <a:blip r:embed="rId5"/>
              <a:stretch>
                <a:fillRect/>
              </a:stretch>
            </p:blipFill>
            <p:spPr>
              <a:xfrm>
                <a:off x="779326" y="4101505"/>
                <a:ext cx="577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EB77C6C-76BC-4925-A2FC-B7C1CF66573B}"/>
                  </a:ext>
                </a:extLst>
              </p14:cNvPr>
              <p14:cNvContentPartPr/>
              <p14:nvPr/>
            </p14:nvContentPartPr>
            <p14:xfrm>
              <a:off x="846436" y="4923664"/>
              <a:ext cx="591480" cy="360"/>
            </p14:xfrm>
          </p:contentPart>
        </mc:Choice>
        <mc:Fallback xmlns="">
          <p:pic>
            <p:nvPicPr>
              <p:cNvPr id="14" name="Ink 13">
                <a:extLst>
                  <a:ext uri="{FF2B5EF4-FFF2-40B4-BE49-F238E27FC236}">
                    <a16:creationId xmlns:a16="http://schemas.microsoft.com/office/drawing/2014/main" id="{7EB77C6C-76BC-4925-A2FC-B7C1CF66573B}"/>
                  </a:ext>
                </a:extLst>
              </p:cNvPr>
              <p:cNvPicPr/>
              <p:nvPr/>
            </p:nvPicPr>
            <p:blipFill>
              <a:blip r:embed="rId7"/>
              <a:stretch>
                <a:fillRect/>
              </a:stretch>
            </p:blipFill>
            <p:spPr>
              <a:xfrm>
                <a:off x="828436" y="4905664"/>
                <a:ext cx="627120" cy="36000"/>
              </a:xfrm>
              <a:prstGeom prst="rect">
                <a:avLst/>
              </a:prstGeom>
            </p:spPr>
          </p:pic>
        </mc:Fallback>
      </mc:AlternateContent>
      <p:grpSp>
        <p:nvGrpSpPr>
          <p:cNvPr id="17" name="Group 16">
            <a:extLst>
              <a:ext uri="{FF2B5EF4-FFF2-40B4-BE49-F238E27FC236}">
                <a16:creationId xmlns:a16="http://schemas.microsoft.com/office/drawing/2014/main" id="{49437C4F-F800-4A97-8AA3-521BAC4EAC0B}"/>
              </a:ext>
            </a:extLst>
          </p:cNvPr>
          <p:cNvGrpSpPr/>
          <p:nvPr/>
        </p:nvGrpSpPr>
        <p:grpSpPr>
          <a:xfrm>
            <a:off x="846436" y="5291965"/>
            <a:ext cx="1486080" cy="48960"/>
            <a:chOff x="485276" y="5315988"/>
            <a:chExt cx="1486080" cy="48960"/>
          </a:xfrm>
        </p:grpSpPr>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BF87AD8-FA5F-43F8-8B39-BE5E349A7DD1}"/>
                    </a:ext>
                  </a:extLst>
                </p14:cNvPr>
                <p14:cNvContentPartPr/>
                <p14:nvPr/>
              </p14:nvContentPartPr>
              <p14:xfrm>
                <a:off x="485276" y="5353428"/>
                <a:ext cx="613440" cy="11520"/>
              </p14:xfrm>
            </p:contentPart>
          </mc:Choice>
          <mc:Fallback xmlns="">
            <p:pic>
              <p:nvPicPr>
                <p:cNvPr id="15" name="Ink 14">
                  <a:extLst>
                    <a:ext uri="{FF2B5EF4-FFF2-40B4-BE49-F238E27FC236}">
                      <a16:creationId xmlns:a16="http://schemas.microsoft.com/office/drawing/2014/main" id="{6BF87AD8-FA5F-43F8-8B39-BE5E349A7DD1}"/>
                    </a:ext>
                  </a:extLst>
                </p:cNvPr>
                <p:cNvPicPr/>
                <p:nvPr/>
              </p:nvPicPr>
              <p:blipFill>
                <a:blip r:embed="rId11"/>
                <a:stretch>
                  <a:fillRect/>
                </a:stretch>
              </p:blipFill>
              <p:spPr>
                <a:xfrm>
                  <a:off x="467636" y="5335428"/>
                  <a:ext cx="6490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C705A63F-6F32-420F-89F1-64FCD0827ACB}"/>
                    </a:ext>
                  </a:extLst>
                </p14:cNvPr>
                <p14:cNvContentPartPr/>
                <p14:nvPr/>
              </p14:nvContentPartPr>
              <p14:xfrm>
                <a:off x="1417676" y="5315988"/>
                <a:ext cx="553680" cy="4680"/>
              </p14:xfrm>
            </p:contentPart>
          </mc:Choice>
          <mc:Fallback xmlns="">
            <p:pic>
              <p:nvPicPr>
                <p:cNvPr id="16" name="Ink 15">
                  <a:extLst>
                    <a:ext uri="{FF2B5EF4-FFF2-40B4-BE49-F238E27FC236}">
                      <a16:creationId xmlns:a16="http://schemas.microsoft.com/office/drawing/2014/main" id="{C705A63F-6F32-420F-89F1-64FCD0827ACB}"/>
                    </a:ext>
                  </a:extLst>
                </p:cNvPr>
                <p:cNvPicPr/>
                <p:nvPr/>
              </p:nvPicPr>
              <p:blipFill>
                <a:blip r:embed="rId13"/>
                <a:stretch>
                  <a:fillRect/>
                </a:stretch>
              </p:blipFill>
              <p:spPr>
                <a:xfrm>
                  <a:off x="1400036" y="5298348"/>
                  <a:ext cx="58932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EC7C638-F8C4-4295-BA7B-AF9B8F2BBF8C}"/>
                  </a:ext>
                </a:extLst>
              </p14:cNvPr>
              <p14:cNvContentPartPr/>
              <p14:nvPr/>
            </p14:nvContentPartPr>
            <p14:xfrm>
              <a:off x="1764974" y="4915308"/>
              <a:ext cx="623880" cy="12240"/>
            </p14:xfrm>
          </p:contentPart>
        </mc:Choice>
        <mc:Fallback xmlns="">
          <p:pic>
            <p:nvPicPr>
              <p:cNvPr id="18" name="Ink 17">
                <a:extLst>
                  <a:ext uri="{FF2B5EF4-FFF2-40B4-BE49-F238E27FC236}">
                    <a16:creationId xmlns:a16="http://schemas.microsoft.com/office/drawing/2014/main" id="{AEC7C638-F8C4-4295-BA7B-AF9B8F2BBF8C}"/>
                  </a:ext>
                </a:extLst>
              </p:cNvPr>
              <p:cNvPicPr/>
              <p:nvPr/>
            </p:nvPicPr>
            <p:blipFill>
              <a:blip r:embed="rId15"/>
              <a:stretch>
                <a:fillRect/>
              </a:stretch>
            </p:blipFill>
            <p:spPr>
              <a:xfrm>
                <a:off x="1746984" y="4897308"/>
                <a:ext cx="659499" cy="47880"/>
              </a:xfrm>
              <a:prstGeom prst="rect">
                <a:avLst/>
              </a:prstGeom>
            </p:spPr>
          </p:pic>
        </mc:Fallback>
      </mc:AlternateContent>
      <p:grpSp>
        <p:nvGrpSpPr>
          <p:cNvPr id="23" name="Group 22">
            <a:extLst>
              <a:ext uri="{FF2B5EF4-FFF2-40B4-BE49-F238E27FC236}">
                <a16:creationId xmlns:a16="http://schemas.microsoft.com/office/drawing/2014/main" id="{EF0B7969-E9D4-420A-B639-8121C9C84386}"/>
              </a:ext>
            </a:extLst>
          </p:cNvPr>
          <p:cNvGrpSpPr/>
          <p:nvPr/>
        </p:nvGrpSpPr>
        <p:grpSpPr>
          <a:xfrm>
            <a:off x="1747132" y="5735028"/>
            <a:ext cx="2520360" cy="56520"/>
            <a:chOff x="1505516" y="5725308"/>
            <a:chExt cx="2520360" cy="56520"/>
          </a:xfrm>
        </p:grpSpPr>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C5129B50-CB92-4A9B-9AEA-AE8F7D312201}"/>
                    </a:ext>
                  </a:extLst>
                </p14:cNvPr>
                <p14:cNvContentPartPr/>
                <p14:nvPr/>
              </p14:nvContentPartPr>
              <p14:xfrm>
                <a:off x="1505516" y="5769228"/>
                <a:ext cx="472680" cy="12600"/>
              </p14:xfrm>
            </p:contentPart>
          </mc:Choice>
          <mc:Fallback xmlns="">
            <p:pic>
              <p:nvPicPr>
                <p:cNvPr id="19" name="Ink 18">
                  <a:extLst>
                    <a:ext uri="{FF2B5EF4-FFF2-40B4-BE49-F238E27FC236}">
                      <a16:creationId xmlns:a16="http://schemas.microsoft.com/office/drawing/2014/main" id="{C5129B50-CB92-4A9B-9AEA-AE8F7D312201}"/>
                    </a:ext>
                  </a:extLst>
                </p:cNvPr>
                <p:cNvPicPr/>
                <p:nvPr/>
              </p:nvPicPr>
              <p:blipFill>
                <a:blip r:embed="rId17"/>
                <a:stretch>
                  <a:fillRect/>
                </a:stretch>
              </p:blipFill>
              <p:spPr>
                <a:xfrm>
                  <a:off x="1487516" y="5751228"/>
                  <a:ext cx="508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08B833-861A-424C-A0AF-DC3B347B1BC5}"/>
                    </a:ext>
                  </a:extLst>
                </p14:cNvPr>
                <p14:cNvContentPartPr/>
                <p14:nvPr/>
              </p14:nvContentPartPr>
              <p14:xfrm>
                <a:off x="2503076" y="5769228"/>
                <a:ext cx="591120" cy="12240"/>
              </p14:xfrm>
            </p:contentPart>
          </mc:Choice>
          <mc:Fallback xmlns="">
            <p:pic>
              <p:nvPicPr>
                <p:cNvPr id="20" name="Ink 19">
                  <a:extLst>
                    <a:ext uri="{FF2B5EF4-FFF2-40B4-BE49-F238E27FC236}">
                      <a16:creationId xmlns:a16="http://schemas.microsoft.com/office/drawing/2014/main" id="{9108B833-861A-424C-A0AF-DC3B347B1BC5}"/>
                    </a:ext>
                  </a:extLst>
                </p:cNvPr>
                <p:cNvPicPr/>
                <p:nvPr/>
              </p:nvPicPr>
              <p:blipFill>
                <a:blip r:embed="rId19"/>
                <a:stretch>
                  <a:fillRect/>
                </a:stretch>
              </p:blipFill>
              <p:spPr>
                <a:xfrm>
                  <a:off x="2485076" y="5751228"/>
                  <a:ext cx="6267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056DBE6E-7B07-4E50-9167-34B2277270ED}"/>
                    </a:ext>
                  </a:extLst>
                </p14:cNvPr>
                <p14:cNvContentPartPr/>
                <p14:nvPr/>
              </p14:nvContentPartPr>
              <p14:xfrm>
                <a:off x="3445916" y="5725308"/>
                <a:ext cx="579960" cy="23760"/>
              </p14:xfrm>
            </p:contentPart>
          </mc:Choice>
          <mc:Fallback xmlns="">
            <p:pic>
              <p:nvPicPr>
                <p:cNvPr id="22" name="Ink 21">
                  <a:extLst>
                    <a:ext uri="{FF2B5EF4-FFF2-40B4-BE49-F238E27FC236}">
                      <a16:creationId xmlns:a16="http://schemas.microsoft.com/office/drawing/2014/main" id="{056DBE6E-7B07-4E50-9167-34B2277270ED}"/>
                    </a:ext>
                  </a:extLst>
                </p:cNvPr>
                <p:cNvPicPr/>
                <p:nvPr/>
              </p:nvPicPr>
              <p:blipFill>
                <a:blip r:embed="rId21"/>
                <a:stretch>
                  <a:fillRect/>
                </a:stretch>
              </p:blipFill>
              <p:spPr>
                <a:xfrm>
                  <a:off x="3427916" y="5707308"/>
                  <a:ext cx="615600" cy="5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A78B2BCD-EB18-4432-BA1F-AEB2CABC0704}"/>
                  </a:ext>
                </a:extLst>
              </p14:cNvPr>
              <p14:cNvContentPartPr/>
              <p14:nvPr/>
            </p14:nvContentPartPr>
            <p14:xfrm>
              <a:off x="3555356" y="4892628"/>
              <a:ext cx="503640" cy="360"/>
            </p14:xfrm>
          </p:contentPart>
        </mc:Choice>
        <mc:Fallback xmlns="">
          <p:pic>
            <p:nvPicPr>
              <p:cNvPr id="24" name="Ink 23">
                <a:extLst>
                  <a:ext uri="{FF2B5EF4-FFF2-40B4-BE49-F238E27FC236}">
                    <a16:creationId xmlns:a16="http://schemas.microsoft.com/office/drawing/2014/main" id="{A78B2BCD-EB18-4432-BA1F-AEB2CABC0704}"/>
                  </a:ext>
                </a:extLst>
              </p:cNvPr>
              <p:cNvPicPr/>
              <p:nvPr/>
            </p:nvPicPr>
            <p:blipFill>
              <a:blip r:embed="rId23"/>
              <a:stretch>
                <a:fillRect/>
              </a:stretch>
            </p:blipFill>
            <p:spPr>
              <a:xfrm>
                <a:off x="3537356" y="4874988"/>
                <a:ext cx="539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2BC0AA87-D118-44A5-BF92-6819B439660A}"/>
                  </a:ext>
                </a:extLst>
              </p14:cNvPr>
              <p14:cNvContentPartPr/>
              <p14:nvPr/>
            </p14:nvContentPartPr>
            <p14:xfrm>
              <a:off x="5024516" y="4892268"/>
              <a:ext cx="514440" cy="23040"/>
            </p14:xfrm>
          </p:contentPart>
        </mc:Choice>
        <mc:Fallback xmlns="">
          <p:pic>
            <p:nvPicPr>
              <p:cNvPr id="25" name="Ink 24">
                <a:extLst>
                  <a:ext uri="{FF2B5EF4-FFF2-40B4-BE49-F238E27FC236}">
                    <a16:creationId xmlns:a16="http://schemas.microsoft.com/office/drawing/2014/main" id="{2BC0AA87-D118-44A5-BF92-6819B439660A}"/>
                  </a:ext>
                </a:extLst>
              </p:cNvPr>
              <p:cNvPicPr/>
              <p:nvPr/>
            </p:nvPicPr>
            <p:blipFill>
              <a:blip r:embed="rId25"/>
              <a:stretch>
                <a:fillRect/>
              </a:stretch>
            </p:blipFill>
            <p:spPr>
              <a:xfrm>
                <a:off x="5006876" y="4874628"/>
                <a:ext cx="550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C601F63-2003-4877-9BF6-E36A728673E1}"/>
                  </a:ext>
                </a:extLst>
              </p14:cNvPr>
              <p14:cNvContentPartPr/>
              <p14:nvPr/>
            </p14:nvContentPartPr>
            <p14:xfrm>
              <a:off x="5013356" y="5386188"/>
              <a:ext cx="525600" cy="22680"/>
            </p14:xfrm>
          </p:contentPart>
        </mc:Choice>
        <mc:Fallback xmlns="">
          <p:pic>
            <p:nvPicPr>
              <p:cNvPr id="26" name="Ink 25">
                <a:extLst>
                  <a:ext uri="{FF2B5EF4-FFF2-40B4-BE49-F238E27FC236}">
                    <a16:creationId xmlns:a16="http://schemas.microsoft.com/office/drawing/2014/main" id="{9C601F63-2003-4877-9BF6-E36A728673E1}"/>
                  </a:ext>
                </a:extLst>
              </p:cNvPr>
              <p:cNvPicPr/>
              <p:nvPr/>
            </p:nvPicPr>
            <p:blipFill>
              <a:blip r:embed="rId27"/>
              <a:stretch>
                <a:fillRect/>
              </a:stretch>
            </p:blipFill>
            <p:spPr>
              <a:xfrm>
                <a:off x="4995716" y="5368548"/>
                <a:ext cx="561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434B1BC6-DA6C-4680-8C45-A63C2F90D3D2}"/>
                  </a:ext>
                </a:extLst>
              </p14:cNvPr>
              <p14:cNvContentPartPr/>
              <p14:nvPr/>
            </p14:nvContentPartPr>
            <p14:xfrm>
              <a:off x="5002916" y="5791548"/>
              <a:ext cx="536400" cy="360"/>
            </p14:xfrm>
          </p:contentPart>
        </mc:Choice>
        <mc:Fallback xmlns="">
          <p:pic>
            <p:nvPicPr>
              <p:cNvPr id="27" name="Ink 26">
                <a:extLst>
                  <a:ext uri="{FF2B5EF4-FFF2-40B4-BE49-F238E27FC236}">
                    <a16:creationId xmlns:a16="http://schemas.microsoft.com/office/drawing/2014/main" id="{434B1BC6-DA6C-4680-8C45-A63C2F90D3D2}"/>
                  </a:ext>
                </a:extLst>
              </p:cNvPr>
              <p:cNvPicPr/>
              <p:nvPr/>
            </p:nvPicPr>
            <p:blipFill>
              <a:blip r:embed="rId29"/>
              <a:stretch>
                <a:fillRect/>
              </a:stretch>
            </p:blipFill>
            <p:spPr>
              <a:xfrm>
                <a:off x="4984916" y="5773908"/>
                <a:ext cx="572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061C0A14-9B1A-466E-834C-84CC59AF7AF7}"/>
                  </a:ext>
                </a:extLst>
              </p14:cNvPr>
              <p14:cNvContentPartPr/>
              <p14:nvPr/>
            </p14:nvContentPartPr>
            <p14:xfrm>
              <a:off x="5123516" y="6197268"/>
              <a:ext cx="371520" cy="360"/>
            </p14:xfrm>
          </p:contentPart>
        </mc:Choice>
        <mc:Fallback xmlns="">
          <p:pic>
            <p:nvPicPr>
              <p:cNvPr id="28" name="Ink 27">
                <a:extLst>
                  <a:ext uri="{FF2B5EF4-FFF2-40B4-BE49-F238E27FC236}">
                    <a16:creationId xmlns:a16="http://schemas.microsoft.com/office/drawing/2014/main" id="{061C0A14-9B1A-466E-834C-84CC59AF7AF7}"/>
                  </a:ext>
                </a:extLst>
              </p:cNvPr>
              <p:cNvPicPr/>
              <p:nvPr/>
            </p:nvPicPr>
            <p:blipFill>
              <a:blip r:embed="rId31"/>
              <a:stretch>
                <a:fillRect/>
              </a:stretch>
            </p:blipFill>
            <p:spPr>
              <a:xfrm>
                <a:off x="5105516" y="6179628"/>
                <a:ext cx="407160" cy="36000"/>
              </a:xfrm>
              <a:prstGeom prst="rect">
                <a:avLst/>
              </a:prstGeom>
            </p:spPr>
          </p:pic>
        </mc:Fallback>
      </mc:AlternateContent>
      <p:sp>
        <p:nvSpPr>
          <p:cNvPr id="29" name="Rectangle: Single Corner Snipped 28">
            <a:extLst>
              <a:ext uri="{FF2B5EF4-FFF2-40B4-BE49-F238E27FC236}">
                <a16:creationId xmlns:a16="http://schemas.microsoft.com/office/drawing/2014/main" id="{C1FBCA9B-558B-49CE-A2F7-1CB9C08352D4}"/>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0C7C29C6-A57B-4358-9D32-2A0C137C1053}"/>
              </a:ext>
            </a:extLst>
          </p:cNvPr>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3806684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948909" y="704253"/>
            <a:ext cx="10294182" cy="1080938"/>
          </a:xfrm>
        </p:spPr>
        <p:txBody>
          <a:bodyPr>
            <a:normAutofit fontScale="90000"/>
          </a:bodyPr>
          <a:lstStyle/>
          <a:p>
            <a:r>
              <a:rPr lang="en-IN" dirty="0"/>
              <a:t>STANDARDIZING VALUES –DATASET-1 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797490" y="1882003"/>
            <a:ext cx="8572753" cy="484125"/>
          </a:xfrm>
        </p:spPr>
        <p:txBody>
          <a:bodyPr>
            <a:normAutofit/>
          </a:bodyPr>
          <a:lstStyle/>
          <a:p>
            <a:pPr marL="0" indent="0" algn="l">
              <a:buNone/>
            </a:pPr>
            <a:r>
              <a:rPr lang="en-US" sz="2000" b="1" i="0" dirty="0">
                <a:effectLst/>
              </a:rPr>
              <a:t>convert DAYS_BIRTH to AGE in years , DAYS_EMPLOYED to YEARS EMPLOYED</a:t>
            </a:r>
            <a:endParaRPr lang="en-US" sz="2000" b="0" i="0" dirty="0">
              <a:effectLst/>
            </a:endParaRPr>
          </a:p>
        </p:txBody>
      </p:sp>
      <p:pic>
        <p:nvPicPr>
          <p:cNvPr id="3" name="Picture 2">
            <a:extLst>
              <a:ext uri="{FF2B5EF4-FFF2-40B4-BE49-F238E27FC236}">
                <a16:creationId xmlns:a16="http://schemas.microsoft.com/office/drawing/2014/main" id="{484E2D93-61CF-446C-8EF7-9302A00FF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76" y="2897408"/>
            <a:ext cx="5184743" cy="3422826"/>
          </a:xfrm>
          <a:prstGeom prst="rect">
            <a:avLst/>
          </a:prstGeom>
        </p:spPr>
      </p:pic>
      <p:pic>
        <p:nvPicPr>
          <p:cNvPr id="7" name="Picture 6">
            <a:extLst>
              <a:ext uri="{FF2B5EF4-FFF2-40B4-BE49-F238E27FC236}">
                <a16:creationId xmlns:a16="http://schemas.microsoft.com/office/drawing/2014/main" id="{E786E4C4-6457-42E3-93CA-1033AFEAE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224" y="2897408"/>
            <a:ext cx="5696243" cy="3422826"/>
          </a:xfrm>
          <a:prstGeom prst="rect">
            <a:avLst/>
          </a:prstGeom>
        </p:spPr>
      </p:pic>
      <p:sp>
        <p:nvSpPr>
          <p:cNvPr id="8" name="Rectangle: Single Corner Snipped 7">
            <a:extLst>
              <a:ext uri="{FF2B5EF4-FFF2-40B4-BE49-F238E27FC236}">
                <a16:creationId xmlns:a16="http://schemas.microsoft.com/office/drawing/2014/main" id="{98FD65DD-A9A8-455C-8F61-D44AD7F25015}"/>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1B9AD969-65E9-41AF-917F-0CCCD04056B9}"/>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94897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08634-77B2-42C3-ABF9-E241B5F68149}"/>
              </a:ext>
            </a:extLst>
          </p:cNvPr>
          <p:cNvSpPr>
            <a:spLocks noGrp="1"/>
          </p:cNvSpPr>
          <p:nvPr>
            <p:ph type="title"/>
          </p:nvPr>
        </p:nvSpPr>
        <p:spPr>
          <a:xfrm>
            <a:off x="680321" y="914400"/>
            <a:ext cx="11178599" cy="1045886"/>
          </a:xfrm>
        </p:spPr>
        <p:txBody>
          <a:bodyPr>
            <a:normAutofit fontScale="90000"/>
          </a:bodyPr>
          <a:lstStyle/>
          <a:p>
            <a:r>
              <a:rPr lang="en-IN" dirty="0"/>
              <a:t>FINDING AND HANDLING MISSING DATA DATASET -2 </a:t>
            </a:r>
            <a:br>
              <a:rPr lang="en-IN" dirty="0"/>
            </a:br>
            <a:r>
              <a:rPr lang="en-IN" dirty="0"/>
              <a:t>PREVIOUS APPLICATION</a:t>
            </a:r>
            <a:br>
              <a:rPr lang="en-IN" dirty="0"/>
            </a:br>
            <a:endParaRPr lang="en-IN" dirty="0"/>
          </a:p>
        </p:txBody>
      </p:sp>
      <p:sp>
        <p:nvSpPr>
          <p:cNvPr id="5" name="Content Placeholder 4">
            <a:extLst>
              <a:ext uri="{FF2B5EF4-FFF2-40B4-BE49-F238E27FC236}">
                <a16:creationId xmlns:a16="http://schemas.microsoft.com/office/drawing/2014/main" id="{1987E2FC-EECC-4BCC-BC20-BE3DB0361048}"/>
              </a:ext>
            </a:extLst>
          </p:cNvPr>
          <p:cNvSpPr>
            <a:spLocks noGrp="1"/>
          </p:cNvSpPr>
          <p:nvPr>
            <p:ph idx="1"/>
          </p:nvPr>
        </p:nvSpPr>
        <p:spPr>
          <a:xfrm>
            <a:off x="829559" y="1812056"/>
            <a:ext cx="5344998" cy="4824414"/>
          </a:xfrm>
        </p:spPr>
        <p:txBody>
          <a:bodyPr>
            <a:normAutofit/>
          </a:bodyPr>
          <a:lstStyle/>
          <a:p>
            <a:pPr marL="0" indent="0">
              <a:buNone/>
            </a:pPr>
            <a:r>
              <a:rPr lang="en-IN" dirty="0"/>
              <a:t>Number of Rows =1670214, and Columns=37</a:t>
            </a:r>
          </a:p>
          <a:p>
            <a:r>
              <a:rPr lang="en-IN" dirty="0"/>
              <a:t>There are some data set related to days which is negative would have to manage that the given line plot shows the columns and number of null values(extracted from the Jupyter File attached in Tech Stack used slide)</a:t>
            </a:r>
          </a:p>
          <a:p>
            <a:r>
              <a:rPr lang="en-IN" dirty="0"/>
              <a:t>We will drop those columns with missing                                                                                 value % greater than 50% .</a:t>
            </a:r>
          </a:p>
          <a:p>
            <a:r>
              <a:rPr lang="en-US" sz="2000" dirty="0"/>
              <a:t>As per Industrial Standard, max Threshold                                                                                                                 limit can be between 40% to 50 % depending                                                                             upon the data acquired in specific sector.</a:t>
            </a:r>
            <a:endParaRPr lang="en-IN" sz="2000" dirty="0"/>
          </a:p>
        </p:txBody>
      </p:sp>
      <p:pic>
        <p:nvPicPr>
          <p:cNvPr id="2054" name="Picture 6">
            <a:extLst>
              <a:ext uri="{FF2B5EF4-FFF2-40B4-BE49-F238E27FC236}">
                <a16:creationId xmlns:a16="http://schemas.microsoft.com/office/drawing/2014/main" id="{1DED9B3F-5779-4512-8FBF-6F350F6181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33"/>
          <a:stretch/>
        </p:blipFill>
        <p:spPr bwMode="auto">
          <a:xfrm>
            <a:off x="6485641" y="3643082"/>
            <a:ext cx="5460390" cy="29152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66F26A-B220-4438-8981-30BD18F9C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301" y="2268650"/>
            <a:ext cx="4415340" cy="803510"/>
          </a:xfrm>
          <a:prstGeom prst="rect">
            <a:avLst/>
          </a:prstGeom>
        </p:spPr>
      </p:pic>
      <p:sp>
        <p:nvSpPr>
          <p:cNvPr id="6" name="Rectangle: Single Corner Snipped 5">
            <a:extLst>
              <a:ext uri="{FF2B5EF4-FFF2-40B4-BE49-F238E27FC236}">
                <a16:creationId xmlns:a16="http://schemas.microsoft.com/office/drawing/2014/main" id="{15DB4FAC-59B4-47CC-B99A-E0919463A8B6}"/>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768FD94D-62DE-49A1-B5B0-7D7CE2E4E4BB}"/>
              </a:ext>
            </a:extLst>
          </p:cNvPr>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541745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1F3CD-1877-4F8F-810F-1CCFC8E24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551" y="2690648"/>
            <a:ext cx="3518081" cy="2641736"/>
          </a:xfrm>
          <a:prstGeom prst="rect">
            <a:avLst/>
          </a:prstGeom>
        </p:spPr>
      </p:pic>
      <p:sp>
        <p:nvSpPr>
          <p:cNvPr id="6" name="TextBox 5">
            <a:extLst>
              <a:ext uri="{FF2B5EF4-FFF2-40B4-BE49-F238E27FC236}">
                <a16:creationId xmlns:a16="http://schemas.microsoft.com/office/drawing/2014/main" id="{E1D4F626-2422-4C33-98EA-87091B962BD4}"/>
              </a:ext>
            </a:extLst>
          </p:cNvPr>
          <p:cNvSpPr txBox="1"/>
          <p:nvPr/>
        </p:nvSpPr>
        <p:spPr>
          <a:xfrm>
            <a:off x="704368" y="1821000"/>
            <a:ext cx="10463504" cy="923330"/>
          </a:xfrm>
          <a:prstGeom prst="rect">
            <a:avLst/>
          </a:prstGeom>
          <a:noFill/>
        </p:spPr>
        <p:txBody>
          <a:bodyPr wrap="square" rtlCol="0">
            <a:spAutoFit/>
          </a:bodyPr>
          <a:lstStyle/>
          <a:p>
            <a:r>
              <a:rPr lang="en-IN" dirty="0"/>
              <a:t>Removed 4 columns with null values greater than 50% , now there are 33 columns Left</a:t>
            </a:r>
          </a:p>
          <a:p>
            <a:r>
              <a:rPr lang="en-IN" dirty="0"/>
              <a:t>Dropped 4 more columns which were not necessary for the analysis, 29 columns Left</a:t>
            </a:r>
          </a:p>
          <a:p>
            <a:endParaRPr lang="en-IN" dirty="0"/>
          </a:p>
        </p:txBody>
      </p:sp>
      <p:pic>
        <p:nvPicPr>
          <p:cNvPr id="3" name="Picture 2">
            <a:extLst>
              <a:ext uri="{FF2B5EF4-FFF2-40B4-BE49-F238E27FC236}">
                <a16:creationId xmlns:a16="http://schemas.microsoft.com/office/drawing/2014/main" id="{334C0E43-BA49-40EF-B3BE-F01B1B2E0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49" y="2868179"/>
            <a:ext cx="7969660" cy="1549480"/>
          </a:xfrm>
          <a:prstGeom prst="rect">
            <a:avLst/>
          </a:prstGeom>
        </p:spPr>
      </p:pic>
      <p:sp>
        <p:nvSpPr>
          <p:cNvPr id="4" name="Title 3">
            <a:extLst>
              <a:ext uri="{FF2B5EF4-FFF2-40B4-BE49-F238E27FC236}">
                <a16:creationId xmlns:a16="http://schemas.microsoft.com/office/drawing/2014/main" id="{AECBFB93-E4F5-442F-84DE-E2125EF3859A}"/>
              </a:ext>
            </a:extLst>
          </p:cNvPr>
          <p:cNvSpPr>
            <a:spLocks noGrp="1"/>
          </p:cNvSpPr>
          <p:nvPr>
            <p:ph type="title"/>
          </p:nvPr>
        </p:nvSpPr>
        <p:spPr/>
        <p:txBody>
          <a:bodyPr/>
          <a:lstStyle/>
          <a:p>
            <a:r>
              <a:rPr lang="en-IN" dirty="0"/>
              <a:t>DROPPING UNWANTED COLUMNS</a:t>
            </a:r>
          </a:p>
        </p:txBody>
      </p:sp>
      <p:sp>
        <p:nvSpPr>
          <p:cNvPr id="15" name="Rectangle 14">
            <a:extLst>
              <a:ext uri="{FF2B5EF4-FFF2-40B4-BE49-F238E27FC236}">
                <a16:creationId xmlns:a16="http://schemas.microsoft.com/office/drawing/2014/main" id="{8BB8A667-90F4-4ACF-9B4D-BE713B75B364}"/>
              </a:ext>
            </a:extLst>
          </p:cNvPr>
          <p:cNvSpPr/>
          <p:nvPr/>
        </p:nvSpPr>
        <p:spPr>
          <a:xfrm>
            <a:off x="8540640" y="4713402"/>
            <a:ext cx="1080000" cy="605958"/>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8" name="Rectangle 17">
            <a:extLst>
              <a:ext uri="{FF2B5EF4-FFF2-40B4-BE49-F238E27FC236}">
                <a16:creationId xmlns:a16="http://schemas.microsoft.com/office/drawing/2014/main" id="{E62C5268-7A77-4DB8-84BE-42F94FD481C8}"/>
              </a:ext>
            </a:extLst>
          </p:cNvPr>
          <p:cNvSpPr/>
          <p:nvPr/>
        </p:nvSpPr>
        <p:spPr>
          <a:xfrm>
            <a:off x="249249" y="3877659"/>
            <a:ext cx="1080000" cy="54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1" name="Rectangle: Single Corner Snipped 10">
            <a:extLst>
              <a:ext uri="{FF2B5EF4-FFF2-40B4-BE49-F238E27FC236}">
                <a16:creationId xmlns:a16="http://schemas.microsoft.com/office/drawing/2014/main" id="{03CD8D28-84F2-49F0-995C-04020744D3FE}"/>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2E2E12CD-0040-45DB-A1F3-1201584432F2}"/>
              </a:ext>
            </a:extLst>
          </p:cNvPr>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78805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98B1B70-E697-4CD1-94D4-AC409A3DDC1C}"/>
              </a:ext>
            </a:extLst>
          </p:cNvPr>
          <p:cNvSpPr>
            <a:spLocks noGrp="1"/>
          </p:cNvSpPr>
          <p:nvPr>
            <p:ph type="title"/>
          </p:nvPr>
        </p:nvSpPr>
        <p:spPr>
          <a:xfrm>
            <a:off x="890655" y="482222"/>
            <a:ext cx="9720072" cy="1499616"/>
          </a:xfrm>
        </p:spPr>
        <p:txBody>
          <a:bodyPr/>
          <a:lstStyle/>
          <a:p>
            <a:r>
              <a:rPr lang="en-IN" dirty="0"/>
              <a:t>DATA IMPUTATION</a:t>
            </a:r>
            <a:br>
              <a:rPr lang="en-IN" dirty="0"/>
            </a:br>
            <a:endParaRPr lang="en-IN" dirty="0"/>
          </a:p>
        </p:txBody>
      </p:sp>
      <p:sp>
        <p:nvSpPr>
          <p:cNvPr id="4" name="Content Placeholder 3">
            <a:extLst>
              <a:ext uri="{FF2B5EF4-FFF2-40B4-BE49-F238E27FC236}">
                <a16:creationId xmlns:a16="http://schemas.microsoft.com/office/drawing/2014/main" id="{608C12F1-FB52-467F-9994-440C9992C051}"/>
              </a:ext>
            </a:extLst>
          </p:cNvPr>
          <p:cNvSpPr>
            <a:spLocks noGrp="1"/>
          </p:cNvSpPr>
          <p:nvPr>
            <p:ph idx="4294967295"/>
          </p:nvPr>
        </p:nvSpPr>
        <p:spPr>
          <a:xfrm>
            <a:off x="890654" y="1489615"/>
            <a:ext cx="6716645" cy="1601248"/>
          </a:xfrm>
        </p:spPr>
        <p:txBody>
          <a:bodyPr>
            <a:normAutofit fontScale="92500" lnSpcReduction="20000"/>
          </a:bodyPr>
          <a:lstStyle/>
          <a:p>
            <a:r>
              <a:rPr lang="en-IN" dirty="0"/>
              <a:t>In column </a:t>
            </a:r>
            <a:r>
              <a:rPr lang="en-IN" dirty="0" err="1"/>
              <a:t>Name_type_suit</a:t>
            </a:r>
            <a:r>
              <a:rPr lang="en-IN" dirty="0"/>
              <a:t>, unknown values filled </a:t>
            </a:r>
          </a:p>
          <a:p>
            <a:r>
              <a:rPr lang="en-IN" dirty="0"/>
              <a:t>In column N_FLAG_INSURED_ON_APPROVAL null values were filled with mode i.e. 0</a:t>
            </a:r>
          </a:p>
          <a:p>
            <a:r>
              <a:rPr lang="en-IN" dirty="0"/>
              <a:t>For AMT_ANNUITY as the </a:t>
            </a:r>
            <a:r>
              <a:rPr lang="en-IN" dirty="0" err="1"/>
              <a:t>kde</a:t>
            </a:r>
            <a:r>
              <a:rPr lang="en-IN" dirty="0"/>
              <a:t> plot is skewed with 1peak, null values were replaced by median</a:t>
            </a:r>
          </a:p>
          <a:p>
            <a:endParaRPr lang="en-IN" dirty="0"/>
          </a:p>
          <a:p>
            <a:endParaRPr lang="en-IN" dirty="0"/>
          </a:p>
          <a:p>
            <a:endParaRPr lang="en-IN" dirty="0"/>
          </a:p>
        </p:txBody>
      </p:sp>
      <p:pic>
        <p:nvPicPr>
          <p:cNvPr id="18" name="Picture 17">
            <a:extLst>
              <a:ext uri="{FF2B5EF4-FFF2-40B4-BE49-F238E27FC236}">
                <a16:creationId xmlns:a16="http://schemas.microsoft.com/office/drawing/2014/main" id="{8E4EBE61-44FC-4139-8CBF-58D508A32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523" y="775158"/>
            <a:ext cx="4066476" cy="1657017"/>
          </a:xfrm>
          <a:prstGeom prst="rect">
            <a:avLst/>
          </a:prstGeom>
        </p:spPr>
      </p:pic>
      <p:pic>
        <p:nvPicPr>
          <p:cNvPr id="21" name="Picture 20">
            <a:extLst>
              <a:ext uri="{FF2B5EF4-FFF2-40B4-BE49-F238E27FC236}">
                <a16:creationId xmlns:a16="http://schemas.microsoft.com/office/drawing/2014/main" id="{2BFE3DCF-330E-405C-9F13-110DBF8BD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523" y="2752725"/>
            <a:ext cx="4066475" cy="903530"/>
          </a:xfrm>
          <a:prstGeom prst="rect">
            <a:avLst/>
          </a:prstGeom>
        </p:spPr>
      </p:pic>
      <p:cxnSp>
        <p:nvCxnSpPr>
          <p:cNvPr id="23" name="Straight Arrow Connector 22">
            <a:extLst>
              <a:ext uri="{FF2B5EF4-FFF2-40B4-BE49-F238E27FC236}">
                <a16:creationId xmlns:a16="http://schemas.microsoft.com/office/drawing/2014/main" id="{CC9AF5F5-4BB1-4972-861F-768C73626D50}"/>
              </a:ext>
            </a:extLst>
          </p:cNvPr>
          <p:cNvCxnSpPr>
            <a:cxnSpLocks/>
          </p:cNvCxnSpPr>
          <p:nvPr/>
        </p:nvCxnSpPr>
        <p:spPr>
          <a:xfrm flipV="1">
            <a:off x="6400800" y="1018959"/>
            <a:ext cx="1348364" cy="584707"/>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937AFD8F-BBF1-4DA7-8479-EFD9D35453A6}"/>
              </a:ext>
            </a:extLst>
          </p:cNvPr>
          <p:cNvCxnSpPr>
            <a:cxnSpLocks/>
          </p:cNvCxnSpPr>
          <p:nvPr/>
        </p:nvCxnSpPr>
        <p:spPr>
          <a:xfrm>
            <a:off x="7019554" y="2108234"/>
            <a:ext cx="957495" cy="66379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7" name="Picture 3">
            <a:extLst>
              <a:ext uri="{FF2B5EF4-FFF2-40B4-BE49-F238E27FC236}">
                <a16:creationId xmlns:a16="http://schemas.microsoft.com/office/drawing/2014/main" id="{B13674C9-778D-4DE8-B3BB-40EDE5DD6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27" y="4321156"/>
            <a:ext cx="2929689" cy="1601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E676B6F-E44A-4EDC-A18D-89849F2BF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7" y="3268233"/>
            <a:ext cx="5531134" cy="615982"/>
          </a:xfrm>
          <a:prstGeom prst="rect">
            <a:avLst/>
          </a:prstGeom>
        </p:spPr>
      </p:pic>
      <p:pic>
        <p:nvPicPr>
          <p:cNvPr id="1029" name="Picture 5">
            <a:extLst>
              <a:ext uri="{FF2B5EF4-FFF2-40B4-BE49-F238E27FC236}">
                <a16:creationId xmlns:a16="http://schemas.microsoft.com/office/drawing/2014/main" id="{533E984C-4AD5-43B2-A1E8-B7405788A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9302" y="3605967"/>
            <a:ext cx="4066475" cy="286189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C33191E-0F5C-4A84-BE83-2623DB887699}"/>
              </a:ext>
            </a:extLst>
          </p:cNvPr>
          <p:cNvSpPr txBox="1"/>
          <p:nvPr/>
        </p:nvSpPr>
        <p:spPr>
          <a:xfrm>
            <a:off x="3244235" y="3858419"/>
            <a:ext cx="4666593" cy="1754326"/>
          </a:xfrm>
          <a:prstGeom prst="rect">
            <a:avLst/>
          </a:prstGeom>
          <a:noFill/>
        </p:spPr>
        <p:txBody>
          <a:bodyPr wrap="square" rtlCol="0">
            <a:spAutoFit/>
          </a:bodyPr>
          <a:lstStyle/>
          <a:p>
            <a:r>
              <a:rPr lang="en-IN" dirty="0"/>
              <a:t>For AMT_GOOD_PRICE since kdeplot has Multiple peaks, the plot with replacing null values with mode median and mean was made to check which plot resembles the original one the most as it was the mode one null values were replaced with mode</a:t>
            </a:r>
          </a:p>
        </p:txBody>
      </p:sp>
      <p:cxnSp>
        <p:nvCxnSpPr>
          <p:cNvPr id="47" name="Connector: Elbow 46">
            <a:extLst>
              <a:ext uri="{FF2B5EF4-FFF2-40B4-BE49-F238E27FC236}">
                <a16:creationId xmlns:a16="http://schemas.microsoft.com/office/drawing/2014/main" id="{7512B355-B171-46E2-8E14-E1DE27322477}"/>
              </a:ext>
            </a:extLst>
          </p:cNvPr>
          <p:cNvCxnSpPr/>
          <p:nvPr/>
        </p:nvCxnSpPr>
        <p:spPr>
          <a:xfrm>
            <a:off x="5913585" y="5393874"/>
            <a:ext cx="1611822" cy="528530"/>
          </a:xfrm>
          <a:prstGeom prst="bentConnector3">
            <a:avLst>
              <a:gd name="adj1" fmla="val 1094"/>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 name="Picture 49">
            <a:extLst>
              <a:ext uri="{FF2B5EF4-FFF2-40B4-BE49-F238E27FC236}">
                <a16:creationId xmlns:a16="http://schemas.microsoft.com/office/drawing/2014/main" id="{8C7BC90A-D6E1-482D-8C03-4C3DB22B63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0196" y="6153521"/>
            <a:ext cx="5651790" cy="628682"/>
          </a:xfrm>
          <a:prstGeom prst="rect">
            <a:avLst/>
          </a:prstGeom>
        </p:spPr>
      </p:pic>
      <p:cxnSp>
        <p:nvCxnSpPr>
          <p:cNvPr id="52" name="Connector: Elbow 51">
            <a:extLst>
              <a:ext uri="{FF2B5EF4-FFF2-40B4-BE49-F238E27FC236}">
                <a16:creationId xmlns:a16="http://schemas.microsoft.com/office/drawing/2014/main" id="{98A28613-ECA3-48CD-A44E-012CA0ABF0D2}"/>
              </a:ext>
            </a:extLst>
          </p:cNvPr>
          <p:cNvCxnSpPr>
            <a:cxnSpLocks/>
          </p:cNvCxnSpPr>
          <p:nvPr/>
        </p:nvCxnSpPr>
        <p:spPr>
          <a:xfrm rot="5400000">
            <a:off x="3230279" y="5916054"/>
            <a:ext cx="507713" cy="12700"/>
          </a:xfrm>
          <a:prstGeom prst="bentConnector3">
            <a:avLst>
              <a:gd name="adj1" fmla="val 50000"/>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Rectangle: Single Corner Snipped 24">
            <a:extLst>
              <a:ext uri="{FF2B5EF4-FFF2-40B4-BE49-F238E27FC236}">
                <a16:creationId xmlns:a16="http://schemas.microsoft.com/office/drawing/2014/main" id="{E991F28B-B302-47C2-AC71-481236ECD83C}"/>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13" name="Slide Number Placeholder 12">
            <a:extLst>
              <a:ext uri="{FF2B5EF4-FFF2-40B4-BE49-F238E27FC236}">
                <a16:creationId xmlns:a16="http://schemas.microsoft.com/office/drawing/2014/main" id="{3C7891E7-5A3A-4A8F-8A1B-14F7561FDEDA}"/>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2131514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3AC25-D6DB-4D7B-A0C3-FFAC2549FE57}"/>
              </a:ext>
            </a:extLst>
          </p:cNvPr>
          <p:cNvSpPr>
            <a:spLocks noGrp="1"/>
          </p:cNvSpPr>
          <p:nvPr>
            <p:ph idx="1"/>
          </p:nvPr>
        </p:nvSpPr>
        <p:spPr>
          <a:xfrm>
            <a:off x="568967" y="2021561"/>
            <a:ext cx="11349713" cy="4521127"/>
          </a:xfrm>
        </p:spPr>
        <p:txBody>
          <a:bodyPr/>
          <a:lstStyle/>
          <a:p>
            <a:r>
              <a:rPr lang="en-US" dirty="0"/>
              <a:t>Imputing CNT_PAYMENT with 0 as the NAME_CONTRACT_STATUS for these indicate that most of these loans were not started</a:t>
            </a:r>
          </a:p>
          <a:p>
            <a:endParaRPr lang="en-US" dirty="0"/>
          </a:p>
          <a:p>
            <a:endParaRPr lang="en-US" dirty="0"/>
          </a:p>
          <a:p>
            <a:endParaRPr lang="en-US" dirty="0"/>
          </a:p>
          <a:p>
            <a:endParaRPr lang="en-US" dirty="0"/>
          </a:p>
          <a:p>
            <a:endParaRPr lang="en-US" dirty="0"/>
          </a:p>
          <a:p>
            <a:r>
              <a:rPr lang="en-US" dirty="0"/>
              <a:t>In column PRODUCT_COMBINATION the null values  </a:t>
            </a:r>
            <a:br>
              <a:rPr lang="en-US" dirty="0"/>
            </a:br>
            <a:r>
              <a:rPr lang="en-US" dirty="0"/>
              <a:t>were filled with “unknown”</a:t>
            </a:r>
          </a:p>
          <a:p>
            <a:endParaRPr lang="en-US" dirty="0"/>
          </a:p>
          <a:p>
            <a:endParaRPr lang="en-US" dirty="0"/>
          </a:p>
          <a:p>
            <a:endParaRPr lang="en-US" dirty="0"/>
          </a:p>
          <a:p>
            <a:endParaRPr lang="en-US" dirty="0"/>
          </a:p>
          <a:p>
            <a:endParaRPr lang="en-US" dirty="0"/>
          </a:p>
          <a:p>
            <a:pPr marL="0" indent="0">
              <a:buNone/>
            </a:pPr>
            <a:endParaRPr lang="en-US" dirty="0"/>
          </a:p>
          <a:p>
            <a:endParaRPr lang="en-IN" dirty="0"/>
          </a:p>
        </p:txBody>
      </p:sp>
      <p:sp>
        <p:nvSpPr>
          <p:cNvPr id="4" name="Title 3">
            <a:extLst>
              <a:ext uri="{FF2B5EF4-FFF2-40B4-BE49-F238E27FC236}">
                <a16:creationId xmlns:a16="http://schemas.microsoft.com/office/drawing/2014/main" id="{6D2F2D68-F321-42EE-A143-099DBA39369A}"/>
              </a:ext>
            </a:extLst>
          </p:cNvPr>
          <p:cNvSpPr txBox="1">
            <a:spLocks/>
          </p:cNvSpPr>
          <p:nvPr/>
        </p:nvSpPr>
        <p:spPr>
          <a:xfrm>
            <a:off x="774914" y="847823"/>
            <a:ext cx="9613861" cy="10809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IN" dirty="0"/>
              <a:t>DATA IMPUTATION DATASET -2 -&gt;PREVIOUS APPLICATION</a:t>
            </a:r>
            <a:br>
              <a:rPr lang="en-IN" dirty="0"/>
            </a:br>
            <a:endParaRPr lang="en-IN" dirty="0"/>
          </a:p>
        </p:txBody>
      </p:sp>
      <p:pic>
        <p:nvPicPr>
          <p:cNvPr id="8" name="Picture 7">
            <a:extLst>
              <a:ext uri="{FF2B5EF4-FFF2-40B4-BE49-F238E27FC236}">
                <a16:creationId xmlns:a16="http://schemas.microsoft.com/office/drawing/2014/main" id="{5A225954-4D33-475A-AF26-C03717BDC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839" y="2757500"/>
            <a:ext cx="5495828" cy="1784442"/>
          </a:xfrm>
          <a:prstGeom prst="rect">
            <a:avLst/>
          </a:prstGeom>
        </p:spPr>
      </p:pic>
      <p:pic>
        <p:nvPicPr>
          <p:cNvPr id="12" name="Picture 11">
            <a:extLst>
              <a:ext uri="{FF2B5EF4-FFF2-40B4-BE49-F238E27FC236}">
                <a16:creationId xmlns:a16="http://schemas.microsoft.com/office/drawing/2014/main" id="{29485AA5-6C17-4FA8-8E08-C9C5968B9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85" y="2757500"/>
            <a:ext cx="4800847" cy="3708591"/>
          </a:xfrm>
          <a:prstGeom prst="rect">
            <a:avLst/>
          </a:prstGeom>
        </p:spPr>
      </p:pic>
      <p:cxnSp>
        <p:nvCxnSpPr>
          <p:cNvPr id="18" name="Connector: Elbow 17">
            <a:extLst>
              <a:ext uri="{FF2B5EF4-FFF2-40B4-BE49-F238E27FC236}">
                <a16:creationId xmlns:a16="http://schemas.microsoft.com/office/drawing/2014/main" id="{3A0CA032-C297-40DC-9DEB-CC5C97CBA0FA}"/>
              </a:ext>
            </a:extLst>
          </p:cNvPr>
          <p:cNvCxnSpPr/>
          <p:nvPr/>
        </p:nvCxnSpPr>
        <p:spPr>
          <a:xfrm>
            <a:off x="4413374" y="5504558"/>
            <a:ext cx="1912884" cy="357352"/>
          </a:xfrm>
          <a:prstGeom prst="bentConnector3">
            <a:avLst>
              <a:gd name="adj1" fmla="val -2747"/>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Rectangle: Single Corner Snipped 6">
            <a:extLst>
              <a:ext uri="{FF2B5EF4-FFF2-40B4-BE49-F238E27FC236}">
                <a16:creationId xmlns:a16="http://schemas.microsoft.com/office/drawing/2014/main" id="{A01FF2AE-42D2-4FF4-BA92-0FED0F109F3C}"/>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91F1C0F1-238E-4FB6-8D69-3485AAAD79BD}"/>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914383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9D658C-2141-4B93-9A3E-DA5D28D62409}"/>
              </a:ext>
            </a:extLst>
          </p:cNvPr>
          <p:cNvSpPr>
            <a:spLocks noGrp="1"/>
          </p:cNvSpPr>
          <p:nvPr>
            <p:ph type="title"/>
          </p:nvPr>
        </p:nvSpPr>
        <p:spPr>
          <a:xfrm>
            <a:off x="680321" y="755425"/>
            <a:ext cx="10933502" cy="1080938"/>
          </a:xfrm>
        </p:spPr>
        <p:txBody>
          <a:bodyPr>
            <a:normAutofit fontScale="90000"/>
          </a:bodyPr>
          <a:lstStyle/>
          <a:p>
            <a:r>
              <a:rPr lang="en-IN" dirty="0"/>
              <a:t>STANDARDIZING VALUES –DATASET-2 PREVIOUS APPLICATION</a:t>
            </a:r>
          </a:p>
        </p:txBody>
      </p:sp>
      <p:sp>
        <p:nvSpPr>
          <p:cNvPr id="6" name="Content Placeholder 5">
            <a:extLst>
              <a:ext uri="{FF2B5EF4-FFF2-40B4-BE49-F238E27FC236}">
                <a16:creationId xmlns:a16="http://schemas.microsoft.com/office/drawing/2014/main" id="{A3D07149-7B1E-42AA-B61A-2F6401368BF6}"/>
              </a:ext>
            </a:extLst>
          </p:cNvPr>
          <p:cNvSpPr>
            <a:spLocks noGrp="1"/>
          </p:cNvSpPr>
          <p:nvPr>
            <p:ph idx="1"/>
          </p:nvPr>
        </p:nvSpPr>
        <p:spPr>
          <a:xfrm>
            <a:off x="1" y="1965434"/>
            <a:ext cx="12192000" cy="3970755"/>
          </a:xfrm>
        </p:spPr>
        <p:txBody>
          <a:bodyPr/>
          <a:lstStyle/>
          <a:p>
            <a:pPr algn="ctr"/>
            <a:r>
              <a:rPr lang="en-IN" dirty="0"/>
              <a:t>There are negative values in days column which needs to be rectified</a:t>
            </a:r>
          </a:p>
        </p:txBody>
      </p:sp>
      <p:pic>
        <p:nvPicPr>
          <p:cNvPr id="3" name="Picture 2">
            <a:extLst>
              <a:ext uri="{FF2B5EF4-FFF2-40B4-BE49-F238E27FC236}">
                <a16:creationId xmlns:a16="http://schemas.microsoft.com/office/drawing/2014/main" id="{266A37F0-9760-4743-B9BC-753591503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321" y="2474524"/>
            <a:ext cx="5065821" cy="397075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714DBA2-2C17-4E3C-9FB3-E23EBB301FA7}"/>
                  </a:ext>
                </a:extLst>
              </p14:cNvPr>
              <p14:cNvContentPartPr/>
              <p14:nvPr/>
            </p14:nvContentPartPr>
            <p14:xfrm>
              <a:off x="1017456" y="4865785"/>
              <a:ext cx="619560" cy="360"/>
            </p14:xfrm>
          </p:contentPart>
        </mc:Choice>
        <mc:Fallback xmlns="">
          <p:pic>
            <p:nvPicPr>
              <p:cNvPr id="4" name="Ink 3">
                <a:extLst>
                  <a:ext uri="{FF2B5EF4-FFF2-40B4-BE49-F238E27FC236}">
                    <a16:creationId xmlns:a16="http://schemas.microsoft.com/office/drawing/2014/main" id="{4714DBA2-2C17-4E3C-9FB3-E23EBB301FA7}"/>
                  </a:ext>
                </a:extLst>
              </p:cNvPr>
              <p:cNvPicPr/>
              <p:nvPr/>
            </p:nvPicPr>
            <p:blipFill>
              <a:blip r:embed="rId4"/>
              <a:stretch>
                <a:fillRect/>
              </a:stretch>
            </p:blipFill>
            <p:spPr>
              <a:xfrm>
                <a:off x="999456" y="4847785"/>
                <a:ext cx="655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51A8591-6F17-47DE-89FF-CA9230642F03}"/>
                  </a:ext>
                </a:extLst>
              </p14:cNvPr>
              <p14:cNvContentPartPr/>
              <p14:nvPr/>
            </p14:nvContentPartPr>
            <p14:xfrm>
              <a:off x="1121146" y="5295565"/>
              <a:ext cx="640080" cy="45719"/>
            </p14:xfrm>
          </p:contentPart>
        </mc:Choice>
        <mc:Fallback xmlns="">
          <p:pic>
            <p:nvPicPr>
              <p:cNvPr id="7" name="Ink 6">
                <a:extLst>
                  <a:ext uri="{FF2B5EF4-FFF2-40B4-BE49-F238E27FC236}">
                    <a16:creationId xmlns:a16="http://schemas.microsoft.com/office/drawing/2014/main" id="{351A8591-6F17-47DE-89FF-CA9230642F03}"/>
                  </a:ext>
                </a:extLst>
              </p:cNvPr>
              <p:cNvPicPr/>
              <p:nvPr/>
            </p:nvPicPr>
            <p:blipFill>
              <a:blip r:embed="rId6"/>
              <a:stretch>
                <a:fillRect/>
              </a:stretch>
            </p:blipFill>
            <p:spPr>
              <a:xfrm>
                <a:off x="1103146" y="5277706"/>
                <a:ext cx="675720" cy="81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23F5648-F281-4F66-8484-A98968A9D90A}"/>
                  </a:ext>
                </a:extLst>
              </p14:cNvPr>
              <p14:cNvContentPartPr/>
              <p14:nvPr/>
            </p14:nvContentPartPr>
            <p14:xfrm>
              <a:off x="1121146" y="5728099"/>
              <a:ext cx="630000" cy="10800"/>
            </p14:xfrm>
          </p:contentPart>
        </mc:Choice>
        <mc:Fallback xmlns="">
          <p:pic>
            <p:nvPicPr>
              <p:cNvPr id="8" name="Ink 7">
                <a:extLst>
                  <a:ext uri="{FF2B5EF4-FFF2-40B4-BE49-F238E27FC236}">
                    <a16:creationId xmlns:a16="http://schemas.microsoft.com/office/drawing/2014/main" id="{523F5648-F281-4F66-8484-A98968A9D90A}"/>
                  </a:ext>
                </a:extLst>
              </p:cNvPr>
              <p:cNvPicPr/>
              <p:nvPr/>
            </p:nvPicPr>
            <p:blipFill>
              <a:blip r:embed="rId8"/>
              <a:stretch>
                <a:fillRect/>
              </a:stretch>
            </p:blipFill>
            <p:spPr>
              <a:xfrm>
                <a:off x="1103146" y="5710099"/>
                <a:ext cx="665640" cy="46440"/>
              </a:xfrm>
              <a:prstGeom prst="rect">
                <a:avLst/>
              </a:prstGeom>
            </p:spPr>
          </p:pic>
        </mc:Fallback>
      </mc:AlternateContent>
      <p:pic>
        <p:nvPicPr>
          <p:cNvPr id="18" name="Picture 17">
            <a:extLst>
              <a:ext uri="{FF2B5EF4-FFF2-40B4-BE49-F238E27FC236}">
                <a16:creationId xmlns:a16="http://schemas.microsoft.com/office/drawing/2014/main" id="{9DB024A1-79E6-4AF3-AFD3-0EA10CEA55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462" y="2474524"/>
            <a:ext cx="5329789" cy="4001446"/>
          </a:xfrm>
          <a:prstGeom prst="rect">
            <a:avLst/>
          </a:prstGeom>
        </p:spPr>
      </p:pic>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71874B3D-72DA-46AB-BCAB-110991ED8313}"/>
                  </a:ext>
                </a:extLst>
              </p14:cNvPr>
              <p14:cNvContentPartPr/>
              <p14:nvPr/>
            </p14:nvContentPartPr>
            <p14:xfrm>
              <a:off x="6495476" y="5369785"/>
              <a:ext cx="703080" cy="43200"/>
            </p14:xfrm>
          </p:contentPart>
        </mc:Choice>
        <mc:Fallback xmlns="">
          <p:pic>
            <p:nvPicPr>
              <p:cNvPr id="19" name="Ink 18">
                <a:extLst>
                  <a:ext uri="{FF2B5EF4-FFF2-40B4-BE49-F238E27FC236}">
                    <a16:creationId xmlns:a16="http://schemas.microsoft.com/office/drawing/2014/main" id="{71874B3D-72DA-46AB-BCAB-110991ED8313}"/>
                  </a:ext>
                </a:extLst>
              </p:cNvPr>
              <p:cNvPicPr/>
              <p:nvPr/>
            </p:nvPicPr>
            <p:blipFill>
              <a:blip r:embed="rId25"/>
              <a:stretch>
                <a:fillRect/>
              </a:stretch>
            </p:blipFill>
            <p:spPr>
              <a:xfrm>
                <a:off x="6477476" y="5351785"/>
                <a:ext cx="738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53962E35-1867-48DA-8AB2-8B034AFBE831}"/>
                  </a:ext>
                </a:extLst>
              </p14:cNvPr>
              <p14:cNvContentPartPr/>
              <p14:nvPr/>
            </p14:nvContentPartPr>
            <p14:xfrm>
              <a:off x="6537236" y="5738785"/>
              <a:ext cx="640440" cy="32400"/>
            </p14:xfrm>
          </p:contentPart>
        </mc:Choice>
        <mc:Fallback xmlns="">
          <p:pic>
            <p:nvPicPr>
              <p:cNvPr id="20" name="Ink 19">
                <a:extLst>
                  <a:ext uri="{FF2B5EF4-FFF2-40B4-BE49-F238E27FC236}">
                    <a16:creationId xmlns:a16="http://schemas.microsoft.com/office/drawing/2014/main" id="{53962E35-1867-48DA-8AB2-8B034AFBE831}"/>
                  </a:ext>
                </a:extLst>
              </p:cNvPr>
              <p:cNvPicPr/>
              <p:nvPr/>
            </p:nvPicPr>
            <p:blipFill>
              <a:blip r:embed="rId27"/>
              <a:stretch>
                <a:fillRect/>
              </a:stretch>
            </p:blipFill>
            <p:spPr>
              <a:xfrm>
                <a:off x="6519236" y="5720785"/>
                <a:ext cx="676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20108CFF-B03A-42AD-A56E-E6B51B9A7C17}"/>
                  </a:ext>
                </a:extLst>
              </p14:cNvPr>
              <p14:cNvContentPartPr/>
              <p14:nvPr/>
            </p14:nvContentPartPr>
            <p14:xfrm>
              <a:off x="6505556" y="6032545"/>
              <a:ext cx="609120" cy="11520"/>
            </p14:xfrm>
          </p:contentPart>
        </mc:Choice>
        <mc:Fallback xmlns="">
          <p:pic>
            <p:nvPicPr>
              <p:cNvPr id="21" name="Ink 20">
                <a:extLst>
                  <a:ext uri="{FF2B5EF4-FFF2-40B4-BE49-F238E27FC236}">
                    <a16:creationId xmlns:a16="http://schemas.microsoft.com/office/drawing/2014/main" id="{20108CFF-B03A-42AD-A56E-E6B51B9A7C17}"/>
                  </a:ext>
                </a:extLst>
              </p:cNvPr>
              <p:cNvPicPr/>
              <p:nvPr/>
            </p:nvPicPr>
            <p:blipFill>
              <a:blip r:embed="rId29"/>
              <a:stretch>
                <a:fillRect/>
              </a:stretch>
            </p:blipFill>
            <p:spPr>
              <a:xfrm>
                <a:off x="6487556" y="6014545"/>
                <a:ext cx="644760" cy="47160"/>
              </a:xfrm>
              <a:prstGeom prst="rect">
                <a:avLst/>
              </a:prstGeom>
            </p:spPr>
          </p:pic>
        </mc:Fallback>
      </mc:AlternateContent>
      <p:grpSp>
        <p:nvGrpSpPr>
          <p:cNvPr id="24" name="Group 23">
            <a:extLst>
              <a:ext uri="{FF2B5EF4-FFF2-40B4-BE49-F238E27FC236}">
                <a16:creationId xmlns:a16="http://schemas.microsoft.com/office/drawing/2014/main" id="{1E7D6337-6DFD-4C83-8AFA-61342DFCD034}"/>
              </a:ext>
            </a:extLst>
          </p:cNvPr>
          <p:cNvGrpSpPr/>
          <p:nvPr/>
        </p:nvGrpSpPr>
        <p:grpSpPr>
          <a:xfrm>
            <a:off x="7766996" y="5391745"/>
            <a:ext cx="1769040" cy="16920"/>
            <a:chOff x="7766996" y="5391745"/>
            <a:chExt cx="1769040" cy="16920"/>
          </a:xfrm>
        </p:grpSpPr>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67FE67A6-282B-44C4-8994-2244A9112856}"/>
                    </a:ext>
                  </a:extLst>
                </p14:cNvPr>
                <p14:cNvContentPartPr/>
                <p14:nvPr/>
              </p14:nvContentPartPr>
              <p14:xfrm>
                <a:off x="7766996" y="5391745"/>
                <a:ext cx="756000" cy="11160"/>
              </p14:xfrm>
            </p:contentPart>
          </mc:Choice>
          <mc:Fallback xmlns="">
            <p:pic>
              <p:nvPicPr>
                <p:cNvPr id="22" name="Ink 21">
                  <a:extLst>
                    <a:ext uri="{FF2B5EF4-FFF2-40B4-BE49-F238E27FC236}">
                      <a16:creationId xmlns:a16="http://schemas.microsoft.com/office/drawing/2014/main" id="{67FE67A6-282B-44C4-8994-2244A9112856}"/>
                    </a:ext>
                  </a:extLst>
                </p:cNvPr>
                <p:cNvPicPr/>
                <p:nvPr/>
              </p:nvPicPr>
              <p:blipFill>
                <a:blip r:embed="rId31"/>
                <a:stretch>
                  <a:fillRect/>
                </a:stretch>
              </p:blipFill>
              <p:spPr>
                <a:xfrm>
                  <a:off x="7749356" y="5374105"/>
                  <a:ext cx="791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8A20E3AB-CBC7-47CA-8286-950CB8FA8CA8}"/>
                    </a:ext>
                  </a:extLst>
                </p14:cNvPr>
                <p14:cNvContentPartPr/>
                <p14:nvPr/>
              </p14:nvContentPartPr>
              <p14:xfrm>
                <a:off x="8965436" y="5401825"/>
                <a:ext cx="570600" cy="6840"/>
              </p14:xfrm>
            </p:contentPart>
          </mc:Choice>
          <mc:Fallback xmlns="">
            <p:pic>
              <p:nvPicPr>
                <p:cNvPr id="23" name="Ink 22">
                  <a:extLst>
                    <a:ext uri="{FF2B5EF4-FFF2-40B4-BE49-F238E27FC236}">
                      <a16:creationId xmlns:a16="http://schemas.microsoft.com/office/drawing/2014/main" id="{8A20E3AB-CBC7-47CA-8286-950CB8FA8CA8}"/>
                    </a:ext>
                  </a:extLst>
                </p:cNvPr>
                <p:cNvPicPr/>
                <p:nvPr/>
              </p:nvPicPr>
              <p:blipFill>
                <a:blip r:embed="rId33"/>
                <a:stretch>
                  <a:fillRect/>
                </a:stretch>
              </p:blipFill>
              <p:spPr>
                <a:xfrm>
                  <a:off x="8947436" y="5384185"/>
                  <a:ext cx="60624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8B079BB-C732-41FF-986C-D63752EC3C53}"/>
                  </a:ext>
                </a:extLst>
              </p14:cNvPr>
              <p14:cNvContentPartPr/>
              <p14:nvPr/>
            </p14:nvContentPartPr>
            <p14:xfrm>
              <a:off x="8828276" y="5738065"/>
              <a:ext cx="619920" cy="53280"/>
            </p14:xfrm>
          </p:contentPart>
        </mc:Choice>
        <mc:Fallback xmlns="">
          <p:pic>
            <p:nvPicPr>
              <p:cNvPr id="25" name="Ink 24">
                <a:extLst>
                  <a:ext uri="{FF2B5EF4-FFF2-40B4-BE49-F238E27FC236}">
                    <a16:creationId xmlns:a16="http://schemas.microsoft.com/office/drawing/2014/main" id="{28B079BB-C732-41FF-986C-D63752EC3C53}"/>
                  </a:ext>
                </a:extLst>
              </p:cNvPr>
              <p:cNvPicPr/>
              <p:nvPr/>
            </p:nvPicPr>
            <p:blipFill>
              <a:blip r:embed="rId35"/>
              <a:stretch>
                <a:fillRect/>
              </a:stretch>
            </p:blipFill>
            <p:spPr>
              <a:xfrm>
                <a:off x="8810276" y="5720425"/>
                <a:ext cx="6555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8AA8FBC1-5646-4944-96E1-AE8EEEE8A61E}"/>
                  </a:ext>
                </a:extLst>
              </p14:cNvPr>
              <p14:cNvContentPartPr/>
              <p14:nvPr/>
            </p14:nvContentPartPr>
            <p14:xfrm>
              <a:off x="10594436" y="5433505"/>
              <a:ext cx="545400" cy="32400"/>
            </p14:xfrm>
          </p:contentPart>
        </mc:Choice>
        <mc:Fallback xmlns="">
          <p:pic>
            <p:nvPicPr>
              <p:cNvPr id="26" name="Ink 25">
                <a:extLst>
                  <a:ext uri="{FF2B5EF4-FFF2-40B4-BE49-F238E27FC236}">
                    <a16:creationId xmlns:a16="http://schemas.microsoft.com/office/drawing/2014/main" id="{8AA8FBC1-5646-4944-96E1-AE8EEEE8A61E}"/>
                  </a:ext>
                </a:extLst>
              </p:cNvPr>
              <p:cNvPicPr/>
              <p:nvPr/>
            </p:nvPicPr>
            <p:blipFill>
              <a:blip r:embed="rId37"/>
              <a:stretch>
                <a:fillRect/>
              </a:stretch>
            </p:blipFill>
            <p:spPr>
              <a:xfrm>
                <a:off x="10576436" y="5415303"/>
                <a:ext cx="581040" cy="68440"/>
              </a:xfrm>
              <a:prstGeom prst="rect">
                <a:avLst/>
              </a:prstGeom>
            </p:spPr>
          </p:pic>
        </mc:Fallback>
      </mc:AlternateContent>
      <p:sp>
        <p:nvSpPr>
          <p:cNvPr id="34" name="Rectangle: Single Corner Snipped 33">
            <a:extLst>
              <a:ext uri="{FF2B5EF4-FFF2-40B4-BE49-F238E27FC236}">
                <a16:creationId xmlns:a16="http://schemas.microsoft.com/office/drawing/2014/main" id="{C78542DC-88BA-4B85-84EA-5997772CB348}"/>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0ABC4BDC-7E2A-4AB6-81F0-4B86BAE5E562}"/>
              </a:ext>
            </a:extLst>
          </p:cNvPr>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905415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FC225B89-7AE9-4BD8-A0E8-710F9991FB71}"/>
              </a:ext>
            </a:extLst>
          </p:cNvPr>
          <p:cNvSpPr>
            <a:spLocks noGrp="1"/>
          </p:cNvSpPr>
          <p:nvPr>
            <p:ph type="title"/>
          </p:nvPr>
        </p:nvSpPr>
        <p:spPr/>
        <p:txBody>
          <a:bodyPr>
            <a:normAutofit/>
          </a:bodyPr>
          <a:lstStyle/>
          <a:p>
            <a:r>
              <a:rPr lang="en-IN" dirty="0"/>
              <a:t>STANDARDIZING VALUES –DATASET-2</a:t>
            </a:r>
            <a:br>
              <a:rPr lang="en-IN" dirty="0"/>
            </a:br>
            <a:r>
              <a:rPr lang="en-IN" dirty="0"/>
              <a:t>PREVIOUS APPLICATION</a:t>
            </a:r>
          </a:p>
        </p:txBody>
      </p:sp>
      <p:sp>
        <p:nvSpPr>
          <p:cNvPr id="3" name="Content Placeholder 2">
            <a:extLst>
              <a:ext uri="{FF2B5EF4-FFF2-40B4-BE49-F238E27FC236}">
                <a16:creationId xmlns:a16="http://schemas.microsoft.com/office/drawing/2014/main" id="{F3DF74F7-C346-46C0-8E49-6A990F5BF59D}"/>
              </a:ext>
            </a:extLst>
          </p:cNvPr>
          <p:cNvSpPr>
            <a:spLocks noGrp="1"/>
          </p:cNvSpPr>
          <p:nvPr>
            <p:ph idx="1"/>
          </p:nvPr>
        </p:nvSpPr>
        <p:spPr>
          <a:xfrm>
            <a:off x="603315" y="1986455"/>
            <a:ext cx="11672768" cy="4519448"/>
          </a:xfrm>
        </p:spPr>
        <p:txBody>
          <a:bodyPr/>
          <a:lstStyle/>
          <a:p>
            <a:r>
              <a:rPr lang="en-IN" dirty="0"/>
              <a:t>Standardizing values for days_decision column by converting them into years by binning, for better understanding of data after replacing the null values with mode.</a:t>
            </a:r>
          </a:p>
        </p:txBody>
      </p:sp>
      <p:pic>
        <p:nvPicPr>
          <p:cNvPr id="6" name="Picture 5">
            <a:extLst>
              <a:ext uri="{FF2B5EF4-FFF2-40B4-BE49-F238E27FC236}">
                <a16:creationId xmlns:a16="http://schemas.microsoft.com/office/drawing/2014/main" id="{50421BC5-90C3-4D87-8EC1-E784790D6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635" y="2769184"/>
            <a:ext cx="5118363" cy="914447"/>
          </a:xfrm>
          <a:prstGeom prst="rect">
            <a:avLst/>
          </a:prstGeom>
        </p:spPr>
      </p:pic>
      <p:pic>
        <p:nvPicPr>
          <p:cNvPr id="2050" name="Picture 2">
            <a:extLst>
              <a:ext uri="{FF2B5EF4-FFF2-40B4-BE49-F238E27FC236}">
                <a16:creationId xmlns:a16="http://schemas.microsoft.com/office/drawing/2014/main" id="{7F2994A1-CD39-4192-BB57-7E66459B1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09" y="2949824"/>
            <a:ext cx="4642109" cy="30557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96D1BF-6983-4812-8AB4-CE8228F873AE}"/>
              </a:ext>
            </a:extLst>
          </p:cNvPr>
          <p:cNvSpPr txBox="1"/>
          <p:nvPr/>
        </p:nvSpPr>
        <p:spPr>
          <a:xfrm>
            <a:off x="6833635" y="3831349"/>
            <a:ext cx="5496911" cy="646331"/>
          </a:xfrm>
          <a:prstGeom prst="rect">
            <a:avLst/>
          </a:prstGeom>
          <a:noFill/>
        </p:spPr>
        <p:txBody>
          <a:bodyPr wrap="square" rtlCol="0">
            <a:spAutoFit/>
          </a:bodyPr>
          <a:lstStyle/>
          <a:p>
            <a:r>
              <a:rPr lang="en-IN" dirty="0"/>
              <a:t>About 35% applicant apply again after decision on previous loan</a:t>
            </a:r>
          </a:p>
        </p:txBody>
      </p:sp>
      <p:pic>
        <p:nvPicPr>
          <p:cNvPr id="2052" name="Picture 4">
            <a:extLst>
              <a:ext uri="{FF2B5EF4-FFF2-40B4-BE49-F238E27FC236}">
                <a16:creationId xmlns:a16="http://schemas.microsoft.com/office/drawing/2014/main" id="{2EE09AEF-25F5-4076-ACD6-FD0455999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0917" y="4433064"/>
            <a:ext cx="4151586" cy="20282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72843D-3E0E-45CB-ADC8-ABD2066E5CA8}"/>
              </a:ext>
            </a:extLst>
          </p:cNvPr>
          <p:cNvSpPr txBox="1"/>
          <p:nvPr/>
        </p:nvSpPr>
        <p:spPr>
          <a:xfrm>
            <a:off x="5349119" y="4800845"/>
            <a:ext cx="2691295" cy="646331"/>
          </a:xfrm>
          <a:prstGeom prst="rect">
            <a:avLst/>
          </a:prstGeom>
          <a:noFill/>
        </p:spPr>
        <p:txBody>
          <a:bodyPr wrap="square" rtlCol="0">
            <a:spAutoFit/>
          </a:bodyPr>
          <a:lstStyle/>
          <a:p>
            <a:r>
              <a:rPr lang="en-IN" dirty="0"/>
              <a:t>All Null Values have been removed</a:t>
            </a:r>
          </a:p>
        </p:txBody>
      </p:sp>
      <p:cxnSp>
        <p:nvCxnSpPr>
          <p:cNvPr id="10" name="Connector: Elbow 9">
            <a:extLst>
              <a:ext uri="{FF2B5EF4-FFF2-40B4-BE49-F238E27FC236}">
                <a16:creationId xmlns:a16="http://schemas.microsoft.com/office/drawing/2014/main" id="{EC420240-AE22-428A-8939-0B7F15E43A6D}"/>
              </a:ext>
            </a:extLst>
          </p:cNvPr>
          <p:cNvCxnSpPr/>
          <p:nvPr/>
        </p:nvCxnSpPr>
        <p:spPr>
          <a:xfrm>
            <a:off x="6298798" y="5361973"/>
            <a:ext cx="1567098" cy="333104"/>
          </a:xfrm>
          <a:prstGeom prst="bentConnector3">
            <a:avLst>
              <a:gd name="adj1" fmla="val 1710"/>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ctangle: Single Corner Snipped 10">
            <a:extLst>
              <a:ext uri="{FF2B5EF4-FFF2-40B4-BE49-F238E27FC236}">
                <a16:creationId xmlns:a16="http://schemas.microsoft.com/office/drawing/2014/main" id="{1FB09D3D-E8CD-4FC3-B3BA-81C03D642C2F}"/>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6047B9E6-7536-461E-ACC9-185E9AED199E}"/>
              </a:ext>
            </a:extLst>
          </p:cNvPr>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80885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A983-F578-4E4E-AA83-782E1323D9EB}"/>
              </a:ext>
            </a:extLst>
          </p:cNvPr>
          <p:cNvSpPr>
            <a:spLocks noGrp="1"/>
          </p:cNvSpPr>
          <p:nvPr>
            <p:ph type="title"/>
          </p:nvPr>
        </p:nvSpPr>
        <p:spPr/>
        <p:txBody>
          <a:bodyPr/>
          <a:lstStyle/>
          <a:p>
            <a:r>
              <a:rPr lang="en-IN" dirty="0"/>
              <a:t>DATA CLEANING CONCLUSION</a:t>
            </a:r>
          </a:p>
        </p:txBody>
      </p:sp>
      <p:sp>
        <p:nvSpPr>
          <p:cNvPr id="3" name="Content Placeholder 2">
            <a:extLst>
              <a:ext uri="{FF2B5EF4-FFF2-40B4-BE49-F238E27FC236}">
                <a16:creationId xmlns:a16="http://schemas.microsoft.com/office/drawing/2014/main" id="{35717297-15D4-417E-AF98-20072E255886}"/>
              </a:ext>
            </a:extLst>
          </p:cNvPr>
          <p:cNvSpPr>
            <a:spLocks noGrp="1"/>
          </p:cNvSpPr>
          <p:nvPr>
            <p:ph idx="1"/>
          </p:nvPr>
        </p:nvSpPr>
        <p:spPr>
          <a:xfrm>
            <a:off x="820132" y="2000542"/>
            <a:ext cx="5275868" cy="733231"/>
          </a:xfrm>
        </p:spPr>
        <p:txBody>
          <a:bodyPr>
            <a:normAutofit/>
          </a:bodyPr>
          <a:lstStyle/>
          <a:p>
            <a:r>
              <a:rPr lang="en-IN" dirty="0"/>
              <a:t>DATASET-1 APPLICATION DATA : From 122 columns down to 53 columns</a:t>
            </a:r>
          </a:p>
          <a:p>
            <a:endParaRPr lang="en-IN" dirty="0"/>
          </a:p>
          <a:p>
            <a:endParaRPr lang="en-IN" dirty="0"/>
          </a:p>
        </p:txBody>
      </p:sp>
      <p:pic>
        <p:nvPicPr>
          <p:cNvPr id="6" name="Picture 4">
            <a:extLst>
              <a:ext uri="{FF2B5EF4-FFF2-40B4-BE49-F238E27FC236}">
                <a16:creationId xmlns:a16="http://schemas.microsoft.com/office/drawing/2014/main" id="{5B2577C1-6988-406B-AEEE-C367A4FFC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919" y="393531"/>
            <a:ext cx="5026671" cy="30354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56011CD5-B138-44E0-8ABD-EE9B32815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918" y="3620685"/>
            <a:ext cx="5026671" cy="26520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FEC9D12-2BFD-44AF-8389-5A06E97BE8F5}"/>
              </a:ext>
            </a:extLst>
          </p:cNvPr>
          <p:cNvSpPr/>
          <p:nvPr/>
        </p:nvSpPr>
        <p:spPr>
          <a:xfrm>
            <a:off x="942680" y="3354787"/>
            <a:ext cx="5275868" cy="769441"/>
          </a:xfrm>
          <a:prstGeom prst="rect">
            <a:avLst/>
          </a:prstGeom>
        </p:spPr>
        <p:txBody>
          <a:bodyPr wrap="square">
            <a:spAutoFit/>
          </a:bodyPr>
          <a:lstStyle/>
          <a:p>
            <a:r>
              <a:rPr lang="en-IN" sz="2200" dirty="0"/>
              <a:t>DATASET-2 PREVIOUS APPLICATION: From 37 columns down to 34 columns</a:t>
            </a:r>
          </a:p>
        </p:txBody>
      </p:sp>
      <p:sp>
        <p:nvSpPr>
          <p:cNvPr id="8" name="Rectangle: Single Corner Snipped 7">
            <a:extLst>
              <a:ext uri="{FF2B5EF4-FFF2-40B4-BE49-F238E27FC236}">
                <a16:creationId xmlns:a16="http://schemas.microsoft.com/office/drawing/2014/main" id="{52B78796-05F6-4A09-9DC7-41F7B28CCDFC}"/>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5" name="Slide Number Placeholder 4">
            <a:extLst>
              <a:ext uri="{FF2B5EF4-FFF2-40B4-BE49-F238E27FC236}">
                <a16:creationId xmlns:a16="http://schemas.microsoft.com/office/drawing/2014/main" id="{476FB9E6-FC6A-44A7-8A26-A26C57C2AE9F}"/>
              </a:ext>
            </a:extLst>
          </p:cNvPr>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67166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A8DC-A396-4416-B829-4C8942C6C6B3}"/>
              </a:ext>
            </a:extLst>
          </p:cNvPr>
          <p:cNvSpPr>
            <a:spLocks noGrp="1"/>
          </p:cNvSpPr>
          <p:nvPr>
            <p:ph type="title"/>
          </p:nvPr>
        </p:nvSpPr>
        <p:spPr>
          <a:xfrm>
            <a:off x="690831" y="707160"/>
            <a:ext cx="10423371" cy="1080938"/>
          </a:xfrm>
        </p:spPr>
        <p:txBody>
          <a:bodyPr>
            <a:normAutofit fontScale="90000"/>
          </a:bodyPr>
          <a:lstStyle/>
          <a:p>
            <a:r>
              <a:rPr lang="en-IN" dirty="0"/>
              <a:t>PROJECT DESCRIPTION: </a:t>
            </a:r>
            <a:r>
              <a:rPr lang="en-GB" dirty="0"/>
              <a:t>Risk Analytics for Bank Loans</a:t>
            </a:r>
            <a:endParaRPr lang="en-IN" dirty="0"/>
          </a:p>
        </p:txBody>
      </p:sp>
      <p:sp>
        <p:nvSpPr>
          <p:cNvPr id="3" name="Content Placeholder 2">
            <a:extLst>
              <a:ext uri="{FF2B5EF4-FFF2-40B4-BE49-F238E27FC236}">
                <a16:creationId xmlns:a16="http://schemas.microsoft.com/office/drawing/2014/main" id="{229DDF48-E6E7-4C50-8799-843C429DE148}"/>
              </a:ext>
            </a:extLst>
          </p:cNvPr>
          <p:cNvSpPr>
            <a:spLocks noGrp="1"/>
          </p:cNvSpPr>
          <p:nvPr>
            <p:ph idx="1"/>
          </p:nvPr>
        </p:nvSpPr>
        <p:spPr>
          <a:xfrm>
            <a:off x="690831" y="2011055"/>
            <a:ext cx="10423371" cy="3984392"/>
          </a:xfrm>
        </p:spPr>
        <p:txBody>
          <a:bodyPr>
            <a:normAutofit lnSpcReduction="10000"/>
          </a:bodyPr>
          <a:lstStyle/>
          <a:p>
            <a:pPr marL="0" indent="0" algn="just">
              <a:buNone/>
            </a:pPr>
            <a:r>
              <a:rPr lang="en-GB" dirty="0"/>
              <a:t>In this project, we will apply risk analytics to understand how consumer attributes influence the tendency to default on a bank loan. We will perform exploratory data analysis (EDA) to identify patterns of loan default and the driving factors that lead to these defaults. We will also identify which consumer attributes have strong indicators of default.</a:t>
            </a:r>
          </a:p>
          <a:p>
            <a:pPr marL="0" indent="0" algn="just">
              <a:buNone/>
            </a:pPr>
            <a:r>
              <a:rPr lang="en-GB" dirty="0"/>
              <a:t>To perform the EDA, we will first need to manage any missing data and identify any outliers. We will then conduct univariate analysis to examine the distribution of each variable. We will also conduct segmented univariate analysis to compare the distributions of variables for different groups of borrowers, such as those who have defaulted on their loans and those who have not. Finally, we will conduct bivariate analysis to examine the relationships between pairs of variables.</a:t>
            </a:r>
          </a:p>
          <a:p>
            <a:pPr marL="0" indent="0" algn="just">
              <a:buNone/>
            </a:pPr>
            <a:r>
              <a:rPr lang="en-GB" dirty="0"/>
              <a:t>Once we have completed the EDA, we will determine the top 10 correlations for the client with payment difficulties and all other cases. This will help us to identify the consumer attributes that are most strongly associated with loan default.</a:t>
            </a:r>
          </a:p>
        </p:txBody>
      </p:sp>
      <p:sp>
        <p:nvSpPr>
          <p:cNvPr id="5" name="Rectangle: Single Corner Snipped 4">
            <a:extLst>
              <a:ext uri="{FF2B5EF4-FFF2-40B4-BE49-F238E27FC236}">
                <a16:creationId xmlns:a16="http://schemas.microsoft.com/office/drawing/2014/main" id="{FD12A85A-4AC4-402F-AF8B-B0CF95EDFC10}"/>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 Description</a:t>
            </a:r>
          </a:p>
        </p:txBody>
      </p:sp>
      <p:sp>
        <p:nvSpPr>
          <p:cNvPr id="7" name="Slide Number Placeholder 6">
            <a:extLst>
              <a:ext uri="{FF2B5EF4-FFF2-40B4-BE49-F238E27FC236}">
                <a16:creationId xmlns:a16="http://schemas.microsoft.com/office/drawing/2014/main" id="{2C4C93D6-EE9F-4519-B557-F8D872917145}"/>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10274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DD72DC-63E8-431E-B8A2-BC52804B7367}"/>
              </a:ext>
            </a:extLst>
          </p:cNvPr>
          <p:cNvSpPr>
            <a:spLocks noGrp="1"/>
          </p:cNvSpPr>
          <p:nvPr>
            <p:ph type="title"/>
          </p:nvPr>
        </p:nvSpPr>
        <p:spPr>
          <a:xfrm>
            <a:off x="1024128" y="585216"/>
            <a:ext cx="10693390" cy="1499616"/>
          </a:xfrm>
        </p:spPr>
        <p:txBody>
          <a:bodyPr/>
          <a:lstStyle/>
          <a:p>
            <a:r>
              <a:rPr lang="en-IN" dirty="0"/>
              <a:t>Task 2:OUTLIER IDENTIFICATION DATA SET-1 APPLICATION DATA</a:t>
            </a:r>
          </a:p>
        </p:txBody>
      </p:sp>
      <p:sp>
        <p:nvSpPr>
          <p:cNvPr id="5" name="Content Placeholder 4">
            <a:extLst>
              <a:ext uri="{FF2B5EF4-FFF2-40B4-BE49-F238E27FC236}">
                <a16:creationId xmlns:a16="http://schemas.microsoft.com/office/drawing/2014/main" id="{6A2CB062-5E19-44F5-9D40-DD6F06A77A6F}"/>
              </a:ext>
            </a:extLst>
          </p:cNvPr>
          <p:cNvSpPr>
            <a:spLocks noGrp="1"/>
          </p:cNvSpPr>
          <p:nvPr>
            <p:ph idx="1"/>
          </p:nvPr>
        </p:nvSpPr>
        <p:spPr>
          <a:xfrm>
            <a:off x="1102936" y="1994576"/>
            <a:ext cx="9613861" cy="3599316"/>
          </a:xfrm>
        </p:spPr>
        <p:txBody>
          <a:bodyPr/>
          <a:lstStyle/>
          <a:p>
            <a:r>
              <a:rPr lang="en-US" b="1" dirty="0">
                <a:latin typeface="-apple-system"/>
              </a:rPr>
              <a:t>F</a:t>
            </a:r>
            <a:r>
              <a:rPr lang="en-US" b="1" i="0" dirty="0">
                <a:effectLst/>
                <a:latin typeface="-apple-system"/>
              </a:rPr>
              <a:t>rom describe we could find all the columns those who have high difference between max and 75 percentile and the ones which makes no sense having max value to be so high are captured below:</a:t>
            </a:r>
            <a:endParaRPr lang="en-US" b="0" i="0" dirty="0">
              <a:effectLst/>
              <a:latin typeface="-apple-system"/>
            </a:endParaRPr>
          </a:p>
          <a:p>
            <a:endParaRPr lang="en-IN" dirty="0"/>
          </a:p>
          <a:p>
            <a:endParaRPr lang="en-IN" dirty="0"/>
          </a:p>
          <a:p>
            <a:pPr marL="0" indent="0">
              <a:buNone/>
            </a:pPr>
            <a:r>
              <a:rPr lang="en-IN" dirty="0"/>
              <a:t>The box plot of these columns will reflect if they have outliers or not.</a:t>
            </a:r>
          </a:p>
        </p:txBody>
      </p:sp>
      <p:pic>
        <p:nvPicPr>
          <p:cNvPr id="7" name="Picture 6">
            <a:extLst>
              <a:ext uri="{FF2B5EF4-FFF2-40B4-BE49-F238E27FC236}">
                <a16:creationId xmlns:a16="http://schemas.microsoft.com/office/drawing/2014/main" id="{321F432E-8E11-4E19-A6D0-7D47856E7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630" y="3184512"/>
            <a:ext cx="9510167" cy="609722"/>
          </a:xfrm>
          <a:prstGeom prst="rect">
            <a:avLst/>
          </a:prstGeom>
        </p:spPr>
      </p:pic>
      <p:sp>
        <p:nvSpPr>
          <p:cNvPr id="6" name="Rectangle: Single Corner Snipped 5">
            <a:extLst>
              <a:ext uri="{FF2B5EF4-FFF2-40B4-BE49-F238E27FC236}">
                <a16:creationId xmlns:a16="http://schemas.microsoft.com/office/drawing/2014/main" id="{93C63638-FA6A-41C4-8767-BF1EACDEA2DE}"/>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Outlier</a:t>
            </a:r>
          </a:p>
        </p:txBody>
      </p:sp>
      <p:sp>
        <p:nvSpPr>
          <p:cNvPr id="2" name="Slide Number Placeholder 1">
            <a:extLst>
              <a:ext uri="{FF2B5EF4-FFF2-40B4-BE49-F238E27FC236}">
                <a16:creationId xmlns:a16="http://schemas.microsoft.com/office/drawing/2014/main" id="{2CD63BE7-CE85-4E92-9485-FDFFB4F7DE4C}"/>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1256234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A6744B6-2FEB-4051-A3BF-9B881333B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000"/>
          <a:stretch/>
        </p:blipFill>
        <p:spPr bwMode="auto">
          <a:xfrm>
            <a:off x="744717" y="3934392"/>
            <a:ext cx="7004116" cy="2333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D68C6F-A436-42E5-B808-D05BC5879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00"/>
          <a:stretch/>
        </p:blipFill>
        <p:spPr bwMode="auto">
          <a:xfrm>
            <a:off x="8457176" y="64405"/>
            <a:ext cx="3375439" cy="6429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3875A4-78CA-4247-8BF1-2C954B9EEE8E}"/>
              </a:ext>
            </a:extLst>
          </p:cNvPr>
          <p:cNvSpPr txBox="1"/>
          <p:nvPr/>
        </p:nvSpPr>
        <p:spPr>
          <a:xfrm>
            <a:off x="452486" y="197963"/>
            <a:ext cx="7907206" cy="3693319"/>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apple-system"/>
              </a:rPr>
              <a:t>AMT_ANNUITY, AMT_CREDIT, AMT_GOODS_PRICE,CNT_CHILDREN have some number of outliers.</a:t>
            </a:r>
            <a:endParaRPr lang="en-US" b="0" i="0" dirty="0">
              <a:effectLst/>
              <a:latin typeface="-apple-system"/>
            </a:endParaRPr>
          </a:p>
          <a:p>
            <a:pPr algn="l">
              <a:buFont typeface="Arial" panose="020B0604020202020204" pitchFamily="34" charset="0"/>
              <a:buChar char="•"/>
            </a:pPr>
            <a:endParaRPr lang="en-US" b="1" i="0" dirty="0">
              <a:effectLst/>
              <a:latin typeface="-apple-system"/>
            </a:endParaRPr>
          </a:p>
          <a:p>
            <a:pPr algn="l">
              <a:buFont typeface="Arial" panose="020B0604020202020204" pitchFamily="34" charset="0"/>
              <a:buChar char="•"/>
            </a:pPr>
            <a:r>
              <a:rPr lang="en-US" b="1" i="0" dirty="0">
                <a:effectLst/>
                <a:latin typeface="-apple-system"/>
              </a:rPr>
              <a:t>AMT_INCOME_TOTAL has huge number of outliers which indicate that few of the loan applicants have high income when compared to the others.</a:t>
            </a:r>
            <a:endParaRPr lang="en-US" b="0" i="0" dirty="0">
              <a:effectLst/>
              <a:latin typeface="-apple-system"/>
            </a:endParaRPr>
          </a:p>
          <a:p>
            <a:pPr algn="l">
              <a:buFont typeface="Arial" panose="020B0604020202020204" pitchFamily="34" charset="0"/>
              <a:buChar char="•"/>
            </a:pPr>
            <a:endParaRPr lang="en-US" b="1" i="0" dirty="0">
              <a:effectLst/>
              <a:latin typeface="-apple-system"/>
            </a:endParaRPr>
          </a:p>
          <a:p>
            <a:pPr algn="l">
              <a:buFont typeface="Arial" panose="020B0604020202020204" pitchFamily="34" charset="0"/>
              <a:buChar char="•"/>
            </a:pPr>
            <a:r>
              <a:rPr lang="en-US" b="1" i="0" dirty="0">
                <a:effectLst/>
                <a:latin typeface="-apple-system"/>
              </a:rPr>
              <a:t>DAYS_BIRTH has no outliers which means the data available is reliable.</a:t>
            </a:r>
          </a:p>
          <a:p>
            <a:pPr algn="l">
              <a:buFont typeface="Arial" panose="020B0604020202020204" pitchFamily="34" charset="0"/>
              <a:buChar char="•"/>
            </a:pPr>
            <a:endParaRPr lang="en-US" b="0" i="0" dirty="0">
              <a:effectLst/>
              <a:latin typeface="-apple-system"/>
            </a:endParaRPr>
          </a:p>
          <a:p>
            <a:pPr algn="l">
              <a:buFont typeface="Arial" panose="020B0604020202020204" pitchFamily="34" charset="0"/>
              <a:buChar char="•"/>
            </a:pPr>
            <a:r>
              <a:rPr lang="en-US" b="1" i="0" dirty="0">
                <a:effectLst/>
                <a:latin typeface="-apple-system"/>
              </a:rPr>
              <a:t>DAYS_EMPLOYED has outlier values around 350000(days) which is around 958 years which is impossible and hence this has to be incorrect entry.</a:t>
            </a:r>
          </a:p>
          <a:p>
            <a:pPr algn="l">
              <a:buFont typeface="Arial" panose="020B0604020202020204" pitchFamily="34" charset="0"/>
              <a:buChar char="•"/>
            </a:pPr>
            <a:endParaRPr lang="en-US" b="1" dirty="0">
              <a:latin typeface="-apple-system"/>
            </a:endParaRPr>
          </a:p>
          <a:p>
            <a:pPr algn="l">
              <a:buFont typeface="Arial" panose="020B0604020202020204" pitchFamily="34" charset="0"/>
              <a:buChar char="•"/>
            </a:pPr>
            <a:r>
              <a:rPr lang="en-US" b="1" i="0" dirty="0">
                <a:effectLst/>
                <a:latin typeface="-apple-system"/>
              </a:rPr>
              <a:t>CNT_FAM_MEMBERS has outlier value more than 45000 which is impossible hence it is an incorrect entry</a:t>
            </a:r>
            <a:endParaRPr lang="en-IN" dirty="0"/>
          </a:p>
        </p:txBody>
      </p:sp>
      <p:sp>
        <p:nvSpPr>
          <p:cNvPr id="7" name="Rectangle 6">
            <a:extLst>
              <a:ext uri="{FF2B5EF4-FFF2-40B4-BE49-F238E27FC236}">
                <a16:creationId xmlns:a16="http://schemas.microsoft.com/office/drawing/2014/main" id="{3716F191-F815-4061-818D-BD97416D613F}"/>
              </a:ext>
            </a:extLst>
          </p:cNvPr>
          <p:cNvSpPr/>
          <p:nvPr/>
        </p:nvSpPr>
        <p:spPr>
          <a:xfrm>
            <a:off x="8940305" y="2435323"/>
            <a:ext cx="911744" cy="1165715"/>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000A66A-F56B-4FBF-9537-67032C39A367}"/>
                  </a:ext>
                </a:extLst>
              </p14:cNvPr>
              <p14:cNvContentPartPr/>
              <p14:nvPr/>
            </p14:nvContentPartPr>
            <p14:xfrm>
              <a:off x="9271076" y="3382920"/>
              <a:ext cx="360" cy="360"/>
            </p14:xfrm>
          </p:contentPart>
        </mc:Choice>
        <mc:Fallback xmlns="">
          <p:pic>
            <p:nvPicPr>
              <p:cNvPr id="8" name="Ink 7">
                <a:extLst>
                  <a:ext uri="{FF2B5EF4-FFF2-40B4-BE49-F238E27FC236}">
                    <a16:creationId xmlns:a16="http://schemas.microsoft.com/office/drawing/2014/main" id="{A000A66A-F56B-4FBF-9537-67032C39A367}"/>
                  </a:ext>
                </a:extLst>
              </p:cNvPr>
              <p:cNvPicPr/>
              <p:nvPr/>
            </p:nvPicPr>
            <p:blipFill>
              <a:blip r:embed="rId4"/>
              <a:stretch>
                <a:fillRect/>
              </a:stretch>
            </p:blipFill>
            <p:spPr>
              <a:xfrm>
                <a:off x="9253076" y="3365280"/>
                <a:ext cx="36000" cy="36000"/>
              </a:xfrm>
              <a:prstGeom prst="rect">
                <a:avLst/>
              </a:prstGeom>
            </p:spPr>
          </p:pic>
        </mc:Fallback>
      </mc:AlternateContent>
      <p:sp>
        <p:nvSpPr>
          <p:cNvPr id="10" name="Oval 9">
            <a:extLst>
              <a:ext uri="{FF2B5EF4-FFF2-40B4-BE49-F238E27FC236}">
                <a16:creationId xmlns:a16="http://schemas.microsoft.com/office/drawing/2014/main" id="{9EDD5C1D-D252-490F-B233-44E01B3C2EB9}"/>
              </a:ext>
            </a:extLst>
          </p:cNvPr>
          <p:cNvSpPr/>
          <p:nvPr/>
        </p:nvSpPr>
        <p:spPr>
          <a:xfrm rot="-2100600">
            <a:off x="8856177" y="4488023"/>
            <a:ext cx="1080000" cy="1615885"/>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9" name="Rectangle: Single Corner Snipped 8">
            <a:extLst>
              <a:ext uri="{FF2B5EF4-FFF2-40B4-BE49-F238E27FC236}">
                <a16:creationId xmlns:a16="http://schemas.microsoft.com/office/drawing/2014/main" id="{C6CC2639-36F0-4185-8612-85A3FACC5CD1}"/>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Outlier</a:t>
            </a:r>
          </a:p>
        </p:txBody>
      </p:sp>
      <p:sp>
        <p:nvSpPr>
          <p:cNvPr id="2" name="Slide Number Placeholder 1">
            <a:extLst>
              <a:ext uri="{FF2B5EF4-FFF2-40B4-BE49-F238E27FC236}">
                <a16:creationId xmlns:a16="http://schemas.microsoft.com/office/drawing/2014/main" id="{99E35075-5AFB-48F1-84E9-82B4231B0498}"/>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354691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DD72DC-63E8-431E-B8A2-BC52804B7367}"/>
              </a:ext>
            </a:extLst>
          </p:cNvPr>
          <p:cNvSpPr>
            <a:spLocks noGrp="1"/>
          </p:cNvSpPr>
          <p:nvPr>
            <p:ph type="title"/>
          </p:nvPr>
        </p:nvSpPr>
        <p:spPr>
          <a:xfrm>
            <a:off x="1024128" y="585216"/>
            <a:ext cx="10693390" cy="1499616"/>
          </a:xfrm>
        </p:spPr>
        <p:txBody>
          <a:bodyPr/>
          <a:lstStyle/>
          <a:p>
            <a:r>
              <a:rPr lang="en-IN" dirty="0"/>
              <a:t>OUTLIER IDENTIFICATION DATA SET-2 PREVIOUS APPLICATION</a:t>
            </a:r>
          </a:p>
        </p:txBody>
      </p:sp>
      <p:sp>
        <p:nvSpPr>
          <p:cNvPr id="5" name="Content Placeholder 4">
            <a:extLst>
              <a:ext uri="{FF2B5EF4-FFF2-40B4-BE49-F238E27FC236}">
                <a16:creationId xmlns:a16="http://schemas.microsoft.com/office/drawing/2014/main" id="{6A2CB062-5E19-44F5-9D40-DD6F06A77A6F}"/>
              </a:ext>
            </a:extLst>
          </p:cNvPr>
          <p:cNvSpPr>
            <a:spLocks noGrp="1"/>
          </p:cNvSpPr>
          <p:nvPr>
            <p:ph idx="1"/>
          </p:nvPr>
        </p:nvSpPr>
        <p:spPr>
          <a:xfrm>
            <a:off x="942680" y="2084832"/>
            <a:ext cx="9613861" cy="3599316"/>
          </a:xfrm>
        </p:spPr>
        <p:txBody>
          <a:bodyPr/>
          <a:lstStyle/>
          <a:p>
            <a:r>
              <a:rPr lang="en-US" dirty="0">
                <a:latin typeface="-apple-system"/>
              </a:rPr>
              <a:t>F</a:t>
            </a:r>
            <a:r>
              <a:rPr lang="en-US" i="0" dirty="0">
                <a:effectLst/>
                <a:latin typeface="-apple-system"/>
              </a:rPr>
              <a:t>rom describe we could find all the columns those who have high difference between max and 75 percentile and the ones which makes no sense having max value to be so high are captured below:</a:t>
            </a:r>
          </a:p>
          <a:p>
            <a:endParaRPr lang="en-IN" dirty="0"/>
          </a:p>
          <a:p>
            <a:endParaRPr lang="en-IN" dirty="0"/>
          </a:p>
          <a:p>
            <a:pPr marL="0" indent="0">
              <a:buNone/>
            </a:pPr>
            <a:r>
              <a:rPr lang="en-IN" dirty="0"/>
              <a:t> The box plot of these columns will reflect if they have outliers or not.</a:t>
            </a:r>
          </a:p>
        </p:txBody>
      </p:sp>
      <p:pic>
        <p:nvPicPr>
          <p:cNvPr id="8" name="Picture 7">
            <a:extLst>
              <a:ext uri="{FF2B5EF4-FFF2-40B4-BE49-F238E27FC236}">
                <a16:creationId xmlns:a16="http://schemas.microsoft.com/office/drawing/2014/main" id="{8D4D5062-9A39-40D5-B293-890F7E8FD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3171219"/>
            <a:ext cx="8769891" cy="984375"/>
          </a:xfrm>
          <a:prstGeom prst="rect">
            <a:avLst/>
          </a:prstGeom>
        </p:spPr>
      </p:pic>
      <p:sp>
        <p:nvSpPr>
          <p:cNvPr id="6" name="Rectangle: Single Corner Snipped 5">
            <a:extLst>
              <a:ext uri="{FF2B5EF4-FFF2-40B4-BE49-F238E27FC236}">
                <a16:creationId xmlns:a16="http://schemas.microsoft.com/office/drawing/2014/main" id="{0C91AB77-7BF9-41B3-9DC2-282FB189B85E}"/>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Outlier</a:t>
            </a:r>
          </a:p>
        </p:txBody>
      </p:sp>
      <p:sp>
        <p:nvSpPr>
          <p:cNvPr id="2" name="Slide Number Placeholder 1">
            <a:extLst>
              <a:ext uri="{FF2B5EF4-FFF2-40B4-BE49-F238E27FC236}">
                <a16:creationId xmlns:a16="http://schemas.microsoft.com/office/drawing/2014/main" id="{5E18DB6D-0508-45AE-A664-4077E987A77F}"/>
              </a:ext>
            </a:extLst>
          </p:cNvPr>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1547795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3875A4-78CA-4247-8BF1-2C954B9EEE8E}"/>
              </a:ext>
            </a:extLst>
          </p:cNvPr>
          <p:cNvSpPr txBox="1"/>
          <p:nvPr/>
        </p:nvSpPr>
        <p:spPr>
          <a:xfrm>
            <a:off x="323654" y="616342"/>
            <a:ext cx="3102718" cy="6247864"/>
          </a:xfrm>
          <a:prstGeom prst="rect">
            <a:avLst/>
          </a:prstGeom>
          <a:noFill/>
        </p:spPr>
        <p:txBody>
          <a:bodyPr wrap="square" rtlCol="0">
            <a:spAutoFit/>
          </a:bodyPr>
          <a:lstStyle/>
          <a:p>
            <a:pPr algn="l"/>
            <a:r>
              <a:rPr lang="en-US" sz="2000" b="1" i="0" dirty="0">
                <a:effectLst/>
                <a:latin typeface="-apple-system"/>
              </a:rPr>
              <a:t>It can be seen that in previous application data</a:t>
            </a:r>
          </a:p>
          <a:p>
            <a:pPr algn="l">
              <a:buFont typeface="Arial" panose="020B0604020202020204" pitchFamily="34" charset="0"/>
              <a:buChar char="•"/>
            </a:pPr>
            <a:r>
              <a:rPr lang="en-US" sz="2000" b="1" i="0" dirty="0">
                <a:effectLst/>
                <a:latin typeface="-apple-system"/>
              </a:rPr>
              <a:t>AMT_ANNUITY, AMT_APPLICATION, AMT_CREDIT, AMT_GOODS_PRICE, SELLERPLACE_AREA have huge number of outliers.</a:t>
            </a:r>
          </a:p>
          <a:p>
            <a:pPr algn="l"/>
            <a:endParaRPr lang="en-US" sz="2000" b="1" i="0" dirty="0">
              <a:effectLst/>
              <a:latin typeface="-apple-system"/>
            </a:endParaRPr>
          </a:p>
          <a:p>
            <a:pPr algn="l">
              <a:buFont typeface="Arial" panose="020B0604020202020204" pitchFamily="34" charset="0"/>
              <a:buChar char="•"/>
            </a:pPr>
            <a:r>
              <a:rPr lang="en-US" sz="2000" b="1" i="0" dirty="0">
                <a:effectLst/>
                <a:latin typeface="-apple-system"/>
              </a:rPr>
              <a:t>CNT_PAYMENT has few outlier values.</a:t>
            </a:r>
          </a:p>
          <a:p>
            <a:pPr algn="l">
              <a:buFont typeface="Arial" panose="020B0604020202020204" pitchFamily="34" charset="0"/>
              <a:buChar char="•"/>
            </a:pPr>
            <a:endParaRPr lang="en-US" sz="2000" b="1" i="0" dirty="0">
              <a:effectLst/>
              <a:latin typeface="-apple-system"/>
            </a:endParaRPr>
          </a:p>
          <a:p>
            <a:pPr algn="l">
              <a:buFont typeface="Arial" panose="020B0604020202020204" pitchFamily="34" charset="0"/>
              <a:buChar char="•"/>
            </a:pPr>
            <a:r>
              <a:rPr lang="en-US" sz="2000" b="1" i="0" dirty="0">
                <a:effectLst/>
                <a:latin typeface="-apple-system"/>
              </a:rPr>
              <a:t>DAYS_DECISION has little number of outliers indicating that these previous applications decisions were taken recently.</a:t>
            </a:r>
          </a:p>
          <a:p>
            <a:endParaRPr lang="en-IN" sz="2000" b="1" dirty="0"/>
          </a:p>
          <a:p>
            <a:endParaRPr lang="en-IN" sz="2000" b="1"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000A66A-F56B-4FBF-9537-67032C39A367}"/>
                  </a:ext>
                </a:extLst>
              </p14:cNvPr>
              <p14:cNvContentPartPr/>
              <p14:nvPr/>
            </p14:nvContentPartPr>
            <p14:xfrm>
              <a:off x="9271076" y="3382920"/>
              <a:ext cx="360" cy="360"/>
            </p14:xfrm>
          </p:contentPart>
        </mc:Choice>
        <mc:Fallback xmlns="">
          <p:pic>
            <p:nvPicPr>
              <p:cNvPr id="8" name="Ink 7">
                <a:extLst>
                  <a:ext uri="{FF2B5EF4-FFF2-40B4-BE49-F238E27FC236}">
                    <a16:creationId xmlns:a16="http://schemas.microsoft.com/office/drawing/2014/main" id="{A000A66A-F56B-4FBF-9537-67032C39A367}"/>
                  </a:ext>
                </a:extLst>
              </p:cNvPr>
              <p:cNvPicPr/>
              <p:nvPr/>
            </p:nvPicPr>
            <p:blipFill>
              <a:blip r:embed="rId3"/>
              <a:stretch>
                <a:fillRect/>
              </a:stretch>
            </p:blipFill>
            <p:spPr>
              <a:xfrm>
                <a:off x="9253076" y="3364920"/>
                <a:ext cx="36000" cy="36000"/>
              </a:xfrm>
              <a:prstGeom prst="rect">
                <a:avLst/>
              </a:prstGeom>
            </p:spPr>
          </p:pic>
        </mc:Fallback>
      </mc:AlternateContent>
      <p:grpSp>
        <p:nvGrpSpPr>
          <p:cNvPr id="3" name="Group 2">
            <a:extLst>
              <a:ext uri="{FF2B5EF4-FFF2-40B4-BE49-F238E27FC236}">
                <a16:creationId xmlns:a16="http://schemas.microsoft.com/office/drawing/2014/main" id="{B51699E5-8C5D-4B88-8DF9-3D8E5BC013FE}"/>
              </a:ext>
            </a:extLst>
          </p:cNvPr>
          <p:cNvGrpSpPr/>
          <p:nvPr/>
        </p:nvGrpSpPr>
        <p:grpSpPr>
          <a:xfrm>
            <a:off x="3798922" y="616342"/>
            <a:ext cx="4061448" cy="6241659"/>
            <a:chOff x="3531257" y="-2"/>
            <a:chExt cx="4329113" cy="6858003"/>
          </a:xfrm>
        </p:grpSpPr>
        <p:pic>
          <p:nvPicPr>
            <p:cNvPr id="3074" name="Picture 2">
              <a:extLst>
                <a:ext uri="{FF2B5EF4-FFF2-40B4-BE49-F238E27FC236}">
                  <a16:creationId xmlns:a16="http://schemas.microsoft.com/office/drawing/2014/main" id="{2EB35379-1FF4-4BF8-8A77-710DE8F15F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379"/>
            <a:stretch/>
          </p:blipFill>
          <p:spPr bwMode="auto">
            <a:xfrm>
              <a:off x="3531257" y="1"/>
              <a:ext cx="4329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Parallelogram 8">
              <a:extLst>
                <a:ext uri="{FF2B5EF4-FFF2-40B4-BE49-F238E27FC236}">
                  <a16:creationId xmlns:a16="http://schemas.microsoft.com/office/drawing/2014/main" id="{44237CFC-51B4-4013-BE46-4A387C4479F4}"/>
                </a:ext>
              </a:extLst>
            </p:cNvPr>
            <p:cNvSpPr/>
            <p:nvPr/>
          </p:nvSpPr>
          <p:spPr>
            <a:xfrm>
              <a:off x="4057898" y="-2"/>
              <a:ext cx="1260000" cy="2520000"/>
            </a:xfrm>
            <a:prstGeom prst="parallelogram">
              <a:avLst>
                <a:gd name="adj" fmla="val 0"/>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5" name="Rectangle 14">
              <a:extLst>
                <a:ext uri="{FF2B5EF4-FFF2-40B4-BE49-F238E27FC236}">
                  <a16:creationId xmlns:a16="http://schemas.microsoft.com/office/drawing/2014/main" id="{492048C3-C5E4-4125-B0CD-F4577EB841D3}"/>
                </a:ext>
              </a:extLst>
            </p:cNvPr>
            <p:cNvSpPr/>
            <p:nvPr/>
          </p:nvSpPr>
          <p:spPr>
            <a:xfrm>
              <a:off x="6365520" y="51120"/>
              <a:ext cx="900000" cy="270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8" name="Parallelogram 17">
              <a:extLst>
                <a:ext uri="{FF2B5EF4-FFF2-40B4-BE49-F238E27FC236}">
                  <a16:creationId xmlns:a16="http://schemas.microsoft.com/office/drawing/2014/main" id="{04ED033A-CCF9-48EC-93E2-6FDEFF01E52C}"/>
                </a:ext>
              </a:extLst>
            </p:cNvPr>
            <p:cNvSpPr/>
            <p:nvPr/>
          </p:nvSpPr>
          <p:spPr>
            <a:xfrm flipH="1">
              <a:off x="4026960" y="3428280"/>
              <a:ext cx="1620000" cy="2880000"/>
            </a:xfrm>
            <a:prstGeom prst="parallelogram">
              <a:avLst>
                <a:gd name="adj" fmla="val 6697"/>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1" name="Oval 20">
              <a:extLst>
                <a:ext uri="{FF2B5EF4-FFF2-40B4-BE49-F238E27FC236}">
                  <a16:creationId xmlns:a16="http://schemas.microsoft.com/office/drawing/2014/main" id="{E63D9ED1-F4B0-405D-B971-615BD5875F91}"/>
                </a:ext>
              </a:extLst>
            </p:cNvPr>
            <p:cNvSpPr/>
            <p:nvPr/>
          </p:nvSpPr>
          <p:spPr>
            <a:xfrm>
              <a:off x="6350512" y="3321683"/>
              <a:ext cx="1080000" cy="23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grpSp>
      <p:grpSp>
        <p:nvGrpSpPr>
          <p:cNvPr id="2" name="Group 1">
            <a:extLst>
              <a:ext uri="{FF2B5EF4-FFF2-40B4-BE49-F238E27FC236}">
                <a16:creationId xmlns:a16="http://schemas.microsoft.com/office/drawing/2014/main" id="{4E7F431C-DC44-46FC-9D23-879C0B2CDD24}"/>
              </a:ext>
            </a:extLst>
          </p:cNvPr>
          <p:cNvGrpSpPr/>
          <p:nvPr/>
        </p:nvGrpSpPr>
        <p:grpSpPr>
          <a:xfrm>
            <a:off x="8134119" y="527901"/>
            <a:ext cx="3734227" cy="5640208"/>
            <a:chOff x="8165726" y="527901"/>
            <a:chExt cx="4026275" cy="5640208"/>
          </a:xfrm>
        </p:grpSpPr>
        <p:pic>
          <p:nvPicPr>
            <p:cNvPr id="3076" name="Picture 4">
              <a:extLst>
                <a:ext uri="{FF2B5EF4-FFF2-40B4-BE49-F238E27FC236}">
                  <a16:creationId xmlns:a16="http://schemas.microsoft.com/office/drawing/2014/main" id="{F4A2062A-0BEB-4D29-BB11-36E78464C9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328"/>
            <a:stretch/>
          </p:blipFill>
          <p:spPr bwMode="auto">
            <a:xfrm>
              <a:off x="8165726" y="527901"/>
              <a:ext cx="4026275" cy="5640208"/>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DCA1321B-5428-4CD1-A4D8-878C63F0F8C5}"/>
                </a:ext>
              </a:extLst>
            </p:cNvPr>
            <p:cNvSpPr/>
            <p:nvPr/>
          </p:nvSpPr>
          <p:spPr>
            <a:xfrm>
              <a:off x="8616479" y="860954"/>
              <a:ext cx="1080000" cy="5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5" name="Oval 24">
              <a:extLst>
                <a:ext uri="{FF2B5EF4-FFF2-40B4-BE49-F238E27FC236}">
                  <a16:creationId xmlns:a16="http://schemas.microsoft.com/office/drawing/2014/main" id="{541302C8-29A4-435F-BD03-65043DB51ECB}"/>
                </a:ext>
              </a:extLst>
            </p:cNvPr>
            <p:cNvSpPr/>
            <p:nvPr/>
          </p:nvSpPr>
          <p:spPr>
            <a:xfrm>
              <a:off x="8393079" y="3884202"/>
              <a:ext cx="1260000" cy="2027788"/>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32" name="Rectangle 31">
              <a:extLst>
                <a:ext uri="{FF2B5EF4-FFF2-40B4-BE49-F238E27FC236}">
                  <a16:creationId xmlns:a16="http://schemas.microsoft.com/office/drawing/2014/main" id="{AC23DDAE-CDC4-471D-9E3F-9CDFDAC16A51}"/>
                </a:ext>
              </a:extLst>
            </p:cNvPr>
            <p:cNvSpPr/>
            <p:nvPr/>
          </p:nvSpPr>
          <p:spPr>
            <a:xfrm>
              <a:off x="11115789" y="860954"/>
              <a:ext cx="414782" cy="449177"/>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grpSp>
      <p:sp>
        <p:nvSpPr>
          <p:cNvPr id="16" name="Rectangle: Single Corner Snipped 15">
            <a:extLst>
              <a:ext uri="{FF2B5EF4-FFF2-40B4-BE49-F238E27FC236}">
                <a16:creationId xmlns:a16="http://schemas.microsoft.com/office/drawing/2014/main" id="{6035EE59-0C5F-451F-B6E8-BA7E8D987601}"/>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Outlier</a:t>
            </a:r>
          </a:p>
        </p:txBody>
      </p:sp>
      <p:sp>
        <p:nvSpPr>
          <p:cNvPr id="5" name="Slide Number Placeholder 4">
            <a:extLst>
              <a:ext uri="{FF2B5EF4-FFF2-40B4-BE49-F238E27FC236}">
                <a16:creationId xmlns:a16="http://schemas.microsoft.com/office/drawing/2014/main" id="{28534DAA-8772-45A4-92BF-5B88A0995343}"/>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10006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665E6-F4C2-4244-AE8F-086D559D77B9}"/>
              </a:ext>
            </a:extLst>
          </p:cNvPr>
          <p:cNvSpPr>
            <a:spLocks noGrp="1"/>
          </p:cNvSpPr>
          <p:nvPr>
            <p:ph type="title"/>
          </p:nvPr>
        </p:nvSpPr>
        <p:spPr>
          <a:xfrm>
            <a:off x="1024128" y="585216"/>
            <a:ext cx="10420012" cy="1173873"/>
          </a:xfrm>
        </p:spPr>
        <p:txBody>
          <a:bodyPr>
            <a:normAutofit fontScale="90000"/>
          </a:bodyPr>
          <a:lstStyle/>
          <a:p>
            <a:r>
              <a:rPr lang="en-IN" dirty="0"/>
              <a:t>TASK-3:REPORTING DATA IMBALANCE BETWEEN DEFAULTER AND REPAYER COUNT</a:t>
            </a:r>
          </a:p>
        </p:txBody>
      </p:sp>
      <p:pic>
        <p:nvPicPr>
          <p:cNvPr id="9" name="Content Placeholder 8">
            <a:extLst>
              <a:ext uri="{FF2B5EF4-FFF2-40B4-BE49-F238E27FC236}">
                <a16:creationId xmlns:a16="http://schemas.microsoft.com/office/drawing/2014/main" id="{F0DB7DEB-9655-4D1C-BCAD-B4D1CEDFD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2106502"/>
            <a:ext cx="5101180" cy="709873"/>
          </a:xfrm>
        </p:spPr>
      </p:pic>
      <p:pic>
        <p:nvPicPr>
          <p:cNvPr id="5122" name="Picture 2">
            <a:extLst>
              <a:ext uri="{FF2B5EF4-FFF2-40B4-BE49-F238E27FC236}">
                <a16:creationId xmlns:a16="http://schemas.microsoft.com/office/drawing/2014/main" id="{A9B4E85B-7763-4E21-99BB-997E34F03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77" y="4555782"/>
            <a:ext cx="8380430" cy="19809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23DEC3D-F934-4BA4-A310-501E2D03F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128" y="3163788"/>
            <a:ext cx="9922619" cy="1080937"/>
          </a:xfrm>
          <a:prstGeom prst="rect">
            <a:avLst/>
          </a:prstGeom>
        </p:spPr>
      </p:pic>
      <p:sp>
        <p:nvSpPr>
          <p:cNvPr id="6" name="Rectangle: Single Corner Snipped 5">
            <a:extLst>
              <a:ext uri="{FF2B5EF4-FFF2-40B4-BE49-F238E27FC236}">
                <a16:creationId xmlns:a16="http://schemas.microsoft.com/office/drawing/2014/main" id="{AA98C355-495F-4CD2-BB14-3D510D2228ED}"/>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IMBALANCE</a:t>
            </a:r>
          </a:p>
        </p:txBody>
      </p:sp>
      <p:sp>
        <p:nvSpPr>
          <p:cNvPr id="2" name="Slide Number Placeholder 1">
            <a:extLst>
              <a:ext uri="{FF2B5EF4-FFF2-40B4-BE49-F238E27FC236}">
                <a16:creationId xmlns:a16="http://schemas.microsoft.com/office/drawing/2014/main" id="{71E44153-0474-4B19-8434-A66B39FD6E50}"/>
              </a:ext>
            </a:extLst>
          </p:cNvPr>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602749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9A8E-C8AC-4B50-AC99-5C8A10E89EB8}"/>
              </a:ext>
            </a:extLst>
          </p:cNvPr>
          <p:cNvSpPr>
            <a:spLocks noGrp="1"/>
          </p:cNvSpPr>
          <p:nvPr>
            <p:ph type="title"/>
          </p:nvPr>
        </p:nvSpPr>
        <p:spPr>
          <a:xfrm>
            <a:off x="1024127" y="439543"/>
            <a:ext cx="11061035" cy="1499616"/>
          </a:xfrm>
        </p:spPr>
        <p:txBody>
          <a:bodyPr>
            <a:normAutofit/>
          </a:bodyPr>
          <a:lstStyle/>
          <a:p>
            <a:r>
              <a:rPr lang="en-IN" dirty="0"/>
              <a:t>TASK-4 REPORTING RESULTS OF UNIVARIATE,SEGMENTED UNIVARAITE AND BIVARIATE ANALYSIS</a:t>
            </a:r>
          </a:p>
        </p:txBody>
      </p:sp>
      <p:graphicFrame>
        <p:nvGraphicFramePr>
          <p:cNvPr id="4" name="Content Placeholder 3">
            <a:extLst>
              <a:ext uri="{FF2B5EF4-FFF2-40B4-BE49-F238E27FC236}">
                <a16:creationId xmlns:a16="http://schemas.microsoft.com/office/drawing/2014/main" id="{334698DD-3881-458D-B18A-25770A4D1D4B}"/>
              </a:ext>
            </a:extLst>
          </p:cNvPr>
          <p:cNvGraphicFramePr>
            <a:graphicFrameLocks noGrp="1"/>
          </p:cNvGraphicFramePr>
          <p:nvPr>
            <p:ph idx="1"/>
            <p:extLst>
              <p:ext uri="{D42A27DB-BD31-4B8C-83A1-F6EECF244321}">
                <p14:modId xmlns:p14="http://schemas.microsoft.com/office/powerpoint/2010/main" val="2021839645"/>
              </p:ext>
            </p:extLst>
          </p:nvPr>
        </p:nvGraphicFramePr>
        <p:xfrm>
          <a:off x="782425" y="2555632"/>
          <a:ext cx="4166647" cy="4030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C7D59A5F-6187-414B-94D0-61B78CC4765B}"/>
              </a:ext>
            </a:extLst>
          </p:cNvPr>
          <p:cNvSpPr/>
          <p:nvPr/>
        </p:nvSpPr>
        <p:spPr>
          <a:xfrm>
            <a:off x="1024127" y="1917543"/>
            <a:ext cx="2745623" cy="369332"/>
          </a:xfrm>
          <a:prstGeom prst="rect">
            <a:avLst/>
          </a:prstGeom>
        </p:spPr>
        <p:txBody>
          <a:bodyPr wrap="none">
            <a:spAutoFit/>
          </a:bodyPr>
          <a:lstStyle/>
          <a:p>
            <a:r>
              <a:rPr lang="en-IN" dirty="0"/>
              <a:t>METHODOLOGY ADOPTED</a:t>
            </a:r>
          </a:p>
        </p:txBody>
      </p:sp>
      <p:sp>
        <p:nvSpPr>
          <p:cNvPr id="5" name="Rectangle 4">
            <a:extLst>
              <a:ext uri="{FF2B5EF4-FFF2-40B4-BE49-F238E27FC236}">
                <a16:creationId xmlns:a16="http://schemas.microsoft.com/office/drawing/2014/main" id="{2DEBCBB2-7655-4F4C-A032-A8BD6E90DC86}"/>
              </a:ext>
            </a:extLst>
          </p:cNvPr>
          <p:cNvSpPr/>
          <p:nvPr/>
        </p:nvSpPr>
        <p:spPr>
          <a:xfrm>
            <a:off x="6790441" y="2702446"/>
            <a:ext cx="4166647" cy="3693319"/>
          </a:xfrm>
          <a:prstGeom prst="rect">
            <a:avLst/>
          </a:prstGeom>
        </p:spPr>
        <p:txBody>
          <a:bodyPr wrap="square">
            <a:spAutoFit/>
          </a:bodyPr>
          <a:lstStyle/>
          <a:p>
            <a:pPr marL="342900" indent="-342900">
              <a:buFont typeface="+mj-lt"/>
              <a:buAutoNum type="arabicPeriod"/>
            </a:pPr>
            <a:r>
              <a:rPr lang="en-IN" dirty="0"/>
              <a:t>To do the analysis, various functions are created to divide the data sets into categorical and numeric datasets</a:t>
            </a:r>
          </a:p>
          <a:p>
            <a:pPr marL="342900" indent="-342900">
              <a:buFont typeface="+mj-lt"/>
              <a:buAutoNum type="arabicPeriod"/>
            </a:pPr>
            <a:endParaRPr lang="en-IN" dirty="0"/>
          </a:p>
          <a:p>
            <a:pPr marL="342900" indent="-342900">
              <a:buFont typeface="+mj-lt"/>
              <a:buAutoNum type="arabicPeriod"/>
            </a:pPr>
            <a:r>
              <a:rPr lang="en-IN" dirty="0"/>
              <a:t>Later new more functions are created to analyse the dataset according to the required analysis (univariate/segmented univariate/ bivariate)</a:t>
            </a:r>
          </a:p>
          <a:p>
            <a:pPr marL="342900" indent="-342900">
              <a:buFont typeface="+mj-lt"/>
              <a:buAutoNum type="arabicPeriod"/>
            </a:pPr>
            <a:endParaRPr lang="en-IN" dirty="0"/>
          </a:p>
          <a:p>
            <a:pPr marL="342900" indent="-342900">
              <a:buFont typeface="+mj-lt"/>
              <a:buAutoNum type="arabicPeriod"/>
            </a:pPr>
            <a:r>
              <a:rPr lang="en-IN" dirty="0"/>
              <a:t>(THE FUNCTIONS CAN BE SEEN IN THE IPYNB ATTATCHED IN TECH STACK USED SLIDE)</a:t>
            </a:r>
          </a:p>
        </p:txBody>
      </p:sp>
      <p:cxnSp>
        <p:nvCxnSpPr>
          <p:cNvPr id="7" name="Straight Connector 6">
            <a:extLst>
              <a:ext uri="{FF2B5EF4-FFF2-40B4-BE49-F238E27FC236}">
                <a16:creationId xmlns:a16="http://schemas.microsoft.com/office/drawing/2014/main" id="{F941E488-F3F5-4671-B158-50D0C3FBA966}"/>
              </a:ext>
            </a:extLst>
          </p:cNvPr>
          <p:cNvCxnSpPr/>
          <p:nvPr/>
        </p:nvCxnSpPr>
        <p:spPr>
          <a:xfrm>
            <a:off x="6096000" y="2286875"/>
            <a:ext cx="0" cy="4299745"/>
          </a:xfrm>
          <a:prstGeom prst="line">
            <a:avLst/>
          </a:prstGeom>
        </p:spPr>
        <p:style>
          <a:lnRef idx="3">
            <a:schemeClr val="accent1"/>
          </a:lnRef>
          <a:fillRef idx="0">
            <a:schemeClr val="accent1"/>
          </a:fillRef>
          <a:effectRef idx="2">
            <a:schemeClr val="accent1"/>
          </a:effectRef>
          <a:fontRef idx="minor">
            <a:schemeClr val="tx1"/>
          </a:fontRef>
        </p:style>
      </p:cxnSp>
      <p:sp>
        <p:nvSpPr>
          <p:cNvPr id="8" name="Rectangle: Single Corner Snipped 7">
            <a:extLst>
              <a:ext uri="{FF2B5EF4-FFF2-40B4-BE49-F238E27FC236}">
                <a16:creationId xmlns:a16="http://schemas.microsoft.com/office/drawing/2014/main" id="{53E2B117-6B65-4590-9704-78261C496655}"/>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9" name="Slide Number Placeholder 8">
            <a:extLst>
              <a:ext uri="{FF2B5EF4-FFF2-40B4-BE49-F238E27FC236}">
                <a16:creationId xmlns:a16="http://schemas.microsoft.com/office/drawing/2014/main" id="{7EE9A4A2-27E6-465D-9326-45CF8368DCBD}"/>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831188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865D-3597-43D9-AD9F-4B5DFF49FF7A}"/>
              </a:ext>
            </a:extLst>
          </p:cNvPr>
          <p:cNvSpPr>
            <a:spLocks noGrp="1"/>
          </p:cNvSpPr>
          <p:nvPr>
            <p:ph type="title"/>
          </p:nvPr>
        </p:nvSpPr>
        <p:spPr>
          <a:xfrm>
            <a:off x="1024127" y="585216"/>
            <a:ext cx="10542561" cy="1499616"/>
          </a:xfrm>
        </p:spPr>
        <p:txBody>
          <a:bodyPr>
            <a:normAutofit/>
          </a:bodyPr>
          <a:lstStyle/>
          <a:p>
            <a:r>
              <a:rPr lang="en-IN" dirty="0"/>
              <a:t>CATEGORICAL VARIABLES ANALYSIS:SEGMENTED UNIVARIATE ANALYSIS</a:t>
            </a:r>
          </a:p>
        </p:txBody>
      </p:sp>
      <p:pic>
        <p:nvPicPr>
          <p:cNvPr id="4" name="Picture 4">
            <a:extLst>
              <a:ext uri="{FF2B5EF4-FFF2-40B4-BE49-F238E27FC236}">
                <a16:creationId xmlns:a16="http://schemas.microsoft.com/office/drawing/2014/main" id="{49D8A569-60E0-448F-9B06-A3DAD4CFD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606" y="2239922"/>
            <a:ext cx="5499836" cy="40328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C8B0104-37C4-46CE-981C-A6761E037D13}"/>
              </a:ext>
            </a:extLst>
          </p:cNvPr>
          <p:cNvSpPr/>
          <p:nvPr/>
        </p:nvSpPr>
        <p:spPr>
          <a:xfrm>
            <a:off x="781558" y="3103684"/>
            <a:ext cx="3817855" cy="2554545"/>
          </a:xfrm>
          <a:prstGeom prst="rect">
            <a:avLst/>
          </a:prstGeom>
        </p:spPr>
        <p:txBody>
          <a:bodyPr wrap="square">
            <a:spAutoFit/>
          </a:bodyPr>
          <a:lstStyle/>
          <a:p>
            <a:pPr marL="457200" indent="-457200">
              <a:buClr>
                <a:schemeClr val="accent1"/>
              </a:buClr>
              <a:buFont typeface="+mj-lt"/>
              <a:buAutoNum type="arabicPeriod"/>
            </a:pPr>
            <a:r>
              <a:rPr lang="en-US" sz="2000" dirty="0">
                <a:latin typeface="-apple-system"/>
              </a:rPr>
              <a:t>Revolving loans are just a small fraction (10%) from the total number of loans.</a:t>
            </a:r>
          </a:p>
          <a:p>
            <a:pPr marL="457200" indent="-457200">
              <a:buClr>
                <a:schemeClr val="accent1"/>
              </a:buClr>
              <a:buFont typeface="+mj-lt"/>
              <a:buAutoNum type="arabicPeriod"/>
            </a:pPr>
            <a:endParaRPr lang="en-US" sz="2000" dirty="0">
              <a:latin typeface="-apple-system"/>
            </a:endParaRPr>
          </a:p>
          <a:p>
            <a:pPr marL="457200" indent="-457200">
              <a:buClr>
                <a:schemeClr val="accent1"/>
              </a:buClr>
              <a:buFont typeface="+mj-lt"/>
              <a:buAutoNum type="arabicPeriod"/>
            </a:pPr>
            <a:r>
              <a:rPr lang="en-US" sz="2000" dirty="0">
                <a:latin typeface="-apple-system"/>
              </a:rPr>
              <a:t>Around 8-9% Cash loan applicants and 5-6% Revolving loan applicant are in defaulters.</a:t>
            </a:r>
          </a:p>
        </p:txBody>
      </p:sp>
      <p:sp>
        <p:nvSpPr>
          <p:cNvPr id="8" name="Rectangle 7">
            <a:extLst>
              <a:ext uri="{FF2B5EF4-FFF2-40B4-BE49-F238E27FC236}">
                <a16:creationId xmlns:a16="http://schemas.microsoft.com/office/drawing/2014/main" id="{EB9E7573-00F7-4E4C-898E-CB3DDD9DEC77}"/>
              </a:ext>
            </a:extLst>
          </p:cNvPr>
          <p:cNvSpPr/>
          <p:nvPr/>
        </p:nvSpPr>
        <p:spPr>
          <a:xfrm>
            <a:off x="1457760" y="2307921"/>
            <a:ext cx="2453620" cy="461665"/>
          </a:xfrm>
          <a:prstGeom prst="rect">
            <a:avLst/>
          </a:prstGeom>
        </p:spPr>
        <p:txBody>
          <a:bodyPr wrap="none">
            <a:spAutoFit/>
          </a:bodyPr>
          <a:lstStyle/>
          <a:p>
            <a:r>
              <a:rPr lang="en-IN" sz="2400" b="1" dirty="0"/>
              <a:t>CONTRACT TYPE</a:t>
            </a:r>
          </a:p>
        </p:txBody>
      </p:sp>
      <p:sp>
        <p:nvSpPr>
          <p:cNvPr id="9" name="Rectangle: Single Corner Snipped 8">
            <a:extLst>
              <a:ext uri="{FF2B5EF4-FFF2-40B4-BE49-F238E27FC236}">
                <a16:creationId xmlns:a16="http://schemas.microsoft.com/office/drawing/2014/main" id="{4C1AA6D0-30BD-46CB-BE6D-B6CFE78101A8}"/>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10" name="Slide Number Placeholder 9">
            <a:extLst>
              <a:ext uri="{FF2B5EF4-FFF2-40B4-BE49-F238E27FC236}">
                <a16:creationId xmlns:a16="http://schemas.microsoft.com/office/drawing/2014/main" id="{A6AE3D05-A4A8-4B6B-AA5C-2848F77BAB89}"/>
              </a:ext>
            </a:extLst>
          </p:cNvPr>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048708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35D4-16FA-4BAA-8471-8BB3A589929B}"/>
              </a:ext>
            </a:extLst>
          </p:cNvPr>
          <p:cNvSpPr>
            <a:spLocks noGrp="1"/>
          </p:cNvSpPr>
          <p:nvPr>
            <p:ph type="title"/>
          </p:nvPr>
        </p:nvSpPr>
        <p:spPr/>
        <p:txBody>
          <a:bodyPr/>
          <a:lstStyle/>
          <a:p>
            <a:r>
              <a:rPr lang="en-IN" dirty="0"/>
              <a:t>GENDER WISE LOAN REPAYMENT STATUS</a:t>
            </a:r>
          </a:p>
        </p:txBody>
      </p:sp>
      <p:sp>
        <p:nvSpPr>
          <p:cNvPr id="3" name="Content Placeholder 2">
            <a:extLst>
              <a:ext uri="{FF2B5EF4-FFF2-40B4-BE49-F238E27FC236}">
                <a16:creationId xmlns:a16="http://schemas.microsoft.com/office/drawing/2014/main" id="{068C7017-B3E0-4C77-9DF7-F472E69BDB1A}"/>
              </a:ext>
            </a:extLst>
          </p:cNvPr>
          <p:cNvSpPr>
            <a:spLocks noGrp="1"/>
          </p:cNvSpPr>
          <p:nvPr>
            <p:ph idx="1"/>
          </p:nvPr>
        </p:nvSpPr>
        <p:spPr>
          <a:xfrm>
            <a:off x="793443" y="2478275"/>
            <a:ext cx="3872825" cy="3599316"/>
          </a:xfrm>
        </p:spPr>
        <p:txBody>
          <a:bodyPr>
            <a:normAutofit/>
          </a:bodyPr>
          <a:lstStyle/>
          <a:p>
            <a:pPr marL="457200" indent="-457200">
              <a:buFont typeface="+mj-lt"/>
              <a:buAutoNum type="arabicPeriod"/>
            </a:pPr>
            <a:r>
              <a:rPr lang="en-US" i="0" dirty="0">
                <a:effectLst/>
                <a:latin typeface="-apple-system"/>
              </a:rPr>
              <a:t>The number of female clients is almost double the number of male clients.</a:t>
            </a:r>
          </a:p>
          <a:p>
            <a:pPr marL="457200" indent="-457200">
              <a:buFont typeface="+mj-lt"/>
              <a:buAutoNum type="arabicPeriod"/>
            </a:pPr>
            <a:r>
              <a:rPr lang="en-US" i="0" dirty="0">
                <a:effectLst/>
                <a:latin typeface="-apple-system"/>
              </a:rPr>
              <a:t>Based on the percentage of defaulted credits, males have a higher chance of not returning their loans about 10%, comparing with women about 7%.</a:t>
            </a:r>
          </a:p>
        </p:txBody>
      </p:sp>
      <p:pic>
        <p:nvPicPr>
          <p:cNvPr id="7172" name="Picture 4">
            <a:extLst>
              <a:ext uri="{FF2B5EF4-FFF2-40B4-BE49-F238E27FC236}">
                <a16:creationId xmlns:a16="http://schemas.microsoft.com/office/drawing/2014/main" id="{C8312354-2546-4E7E-BDAF-83C3A01EC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333" y="2196445"/>
            <a:ext cx="6270640" cy="37290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CCEFC6EF-EDD7-43F2-8994-FBDCAE28C9A3}"/>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29297599-1ECD-44E1-A58D-474F0741C38F}"/>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779469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42DD-99B3-46E7-9974-7F0563C1D10F}"/>
              </a:ext>
            </a:extLst>
          </p:cNvPr>
          <p:cNvSpPr>
            <a:spLocks noGrp="1"/>
          </p:cNvSpPr>
          <p:nvPr>
            <p:ph type="title"/>
          </p:nvPr>
        </p:nvSpPr>
        <p:spPr/>
        <p:txBody>
          <a:bodyPr/>
          <a:lstStyle/>
          <a:p>
            <a:r>
              <a:rPr lang="en-IN" dirty="0"/>
              <a:t>REAL ESTATE OWNERSHIP AND LOAN REPAYMENT STATUS</a:t>
            </a:r>
          </a:p>
        </p:txBody>
      </p:sp>
      <p:sp>
        <p:nvSpPr>
          <p:cNvPr id="3" name="Content Placeholder 2">
            <a:extLst>
              <a:ext uri="{FF2B5EF4-FFF2-40B4-BE49-F238E27FC236}">
                <a16:creationId xmlns:a16="http://schemas.microsoft.com/office/drawing/2014/main" id="{623F8049-90E3-4018-97B5-85C54D1B1878}"/>
              </a:ext>
            </a:extLst>
          </p:cNvPr>
          <p:cNvSpPr>
            <a:spLocks noGrp="1"/>
          </p:cNvSpPr>
          <p:nvPr>
            <p:ph idx="1"/>
          </p:nvPr>
        </p:nvSpPr>
        <p:spPr>
          <a:xfrm>
            <a:off x="680321" y="2326363"/>
            <a:ext cx="4353592" cy="3599316"/>
          </a:xfrm>
        </p:spPr>
        <p:txBody>
          <a:bodyPr>
            <a:normAutofit/>
          </a:bodyPr>
          <a:lstStyle/>
          <a:p>
            <a:pPr marL="457200" indent="-457200" algn="l">
              <a:buFont typeface="+mj-lt"/>
              <a:buAutoNum type="arabicPeriod"/>
            </a:pPr>
            <a:r>
              <a:rPr lang="en-US" i="0" dirty="0">
                <a:effectLst/>
                <a:latin typeface="-apple-system"/>
              </a:rPr>
              <a:t>The clients who own real estate are more than double of the ones that don't own.</a:t>
            </a:r>
          </a:p>
          <a:p>
            <a:pPr marL="457200" indent="-457200" algn="l">
              <a:buFont typeface="+mj-lt"/>
              <a:buAutoNum type="arabicPeriod"/>
            </a:pPr>
            <a:r>
              <a:rPr lang="en-US" i="0" dirty="0">
                <a:effectLst/>
                <a:latin typeface="-apple-system"/>
              </a:rPr>
              <a:t>The defaulting rate of both categories are around the same (~8%). Thus we can infer that there is no correlation between owning a reality and defaulting the loan.</a:t>
            </a:r>
          </a:p>
        </p:txBody>
      </p:sp>
      <p:pic>
        <p:nvPicPr>
          <p:cNvPr id="8194" name="Picture 2">
            <a:extLst>
              <a:ext uri="{FF2B5EF4-FFF2-40B4-BE49-F238E27FC236}">
                <a16:creationId xmlns:a16="http://schemas.microsoft.com/office/drawing/2014/main" id="{B9DF6CC3-429C-45D1-9055-43609D8DD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278" y="1952281"/>
            <a:ext cx="6257086" cy="39733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66DABE56-AFE7-4A2F-977F-1E1A8055F4EA}"/>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21ABC180-FF88-4926-93E7-C116D2A569D8}"/>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2062394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D697-FEEE-43D8-9D50-23D5EE002B55}"/>
              </a:ext>
            </a:extLst>
          </p:cNvPr>
          <p:cNvSpPr>
            <a:spLocks noGrp="1"/>
          </p:cNvSpPr>
          <p:nvPr>
            <p:ph type="title"/>
          </p:nvPr>
        </p:nvSpPr>
        <p:spPr/>
        <p:txBody>
          <a:bodyPr/>
          <a:lstStyle/>
          <a:p>
            <a:r>
              <a:rPr lang="en-IN" dirty="0"/>
              <a:t>HOUSING TYPE AND LOAN REPAYMENT STATUS</a:t>
            </a:r>
          </a:p>
        </p:txBody>
      </p:sp>
      <p:sp>
        <p:nvSpPr>
          <p:cNvPr id="3" name="Content Placeholder 2">
            <a:extLst>
              <a:ext uri="{FF2B5EF4-FFF2-40B4-BE49-F238E27FC236}">
                <a16:creationId xmlns:a16="http://schemas.microsoft.com/office/drawing/2014/main" id="{27E8361F-623C-4C59-AC0E-8BC71626F123}"/>
              </a:ext>
            </a:extLst>
          </p:cNvPr>
          <p:cNvSpPr>
            <a:spLocks noGrp="1"/>
          </p:cNvSpPr>
          <p:nvPr>
            <p:ph idx="1"/>
          </p:nvPr>
        </p:nvSpPr>
        <p:spPr>
          <a:xfrm>
            <a:off x="1024128" y="2336874"/>
            <a:ext cx="4106240" cy="3599316"/>
          </a:xfrm>
        </p:spPr>
        <p:txBody>
          <a:bodyPr>
            <a:normAutofit/>
          </a:bodyPr>
          <a:lstStyle/>
          <a:p>
            <a:pPr marL="457200" indent="-457200" algn="l">
              <a:buFont typeface="+mj-lt"/>
              <a:buAutoNum type="arabicPeriod"/>
            </a:pPr>
            <a:r>
              <a:rPr lang="en-US" i="0" dirty="0">
                <a:effectLst/>
                <a:latin typeface="-apple-system"/>
              </a:rPr>
              <a:t>Majority of people live in House/apartment.</a:t>
            </a:r>
          </a:p>
          <a:p>
            <a:pPr marL="457200" indent="-457200" algn="l">
              <a:buFont typeface="+mj-lt"/>
              <a:buAutoNum type="arabicPeriod"/>
            </a:pPr>
            <a:r>
              <a:rPr lang="en-US" i="0" dirty="0">
                <a:effectLst/>
                <a:latin typeface="-apple-system"/>
              </a:rPr>
              <a:t>People living in office apartments have lowest default rate.</a:t>
            </a:r>
          </a:p>
          <a:p>
            <a:pPr marL="457200" indent="-457200" algn="l">
              <a:buFont typeface="+mj-lt"/>
              <a:buAutoNum type="arabicPeriod"/>
            </a:pPr>
            <a:r>
              <a:rPr lang="en-US" i="0" dirty="0">
                <a:effectLst/>
                <a:latin typeface="-apple-system"/>
              </a:rPr>
              <a:t>People living with parents (~11.5%) and living in rented apartments(&gt;12%) have higher probability of defaulting.</a:t>
            </a:r>
          </a:p>
        </p:txBody>
      </p:sp>
      <p:pic>
        <p:nvPicPr>
          <p:cNvPr id="9218" name="Picture 2">
            <a:extLst>
              <a:ext uri="{FF2B5EF4-FFF2-40B4-BE49-F238E27FC236}">
                <a16:creationId xmlns:a16="http://schemas.microsoft.com/office/drawing/2014/main" id="{39D378E9-93D6-4508-A0F4-DDBD3677A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559" y="2195691"/>
            <a:ext cx="6460502" cy="39788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84A814F0-FD85-4751-9FED-0F81BE57F031}"/>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9602BA65-429E-4BD6-BFD8-67CA9F6A2BC6}"/>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559021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44E0-D58D-4EA1-8CE6-0609DD5A3C54}"/>
              </a:ext>
            </a:extLst>
          </p:cNvPr>
          <p:cNvSpPr>
            <a:spLocks noGrp="1"/>
          </p:cNvSpPr>
          <p:nvPr>
            <p:ph type="title"/>
          </p:nvPr>
        </p:nvSpPr>
        <p:spPr>
          <a:xfrm>
            <a:off x="1024128" y="585216"/>
            <a:ext cx="11032754" cy="1499616"/>
          </a:xfrm>
        </p:spPr>
        <p:txBody>
          <a:bodyPr>
            <a:normAutofit/>
          </a:bodyPr>
          <a:lstStyle/>
          <a:p>
            <a:r>
              <a:rPr lang="en-GB" dirty="0"/>
              <a:t>The specific tasks that we will need to complete in order to achieve the goals of this project:</a:t>
            </a:r>
            <a:endParaRPr lang="en-IN" dirty="0"/>
          </a:p>
        </p:txBody>
      </p:sp>
      <p:sp>
        <p:nvSpPr>
          <p:cNvPr id="3" name="Content Placeholder 2">
            <a:extLst>
              <a:ext uri="{FF2B5EF4-FFF2-40B4-BE49-F238E27FC236}">
                <a16:creationId xmlns:a16="http://schemas.microsoft.com/office/drawing/2014/main" id="{ACF2CC8D-938E-40B1-AFF2-A9E3C0AD38ED}"/>
              </a:ext>
            </a:extLst>
          </p:cNvPr>
          <p:cNvSpPr>
            <a:spLocks noGrp="1"/>
          </p:cNvSpPr>
          <p:nvPr>
            <p:ph idx="1"/>
          </p:nvPr>
        </p:nvSpPr>
        <p:spPr>
          <a:xfrm>
            <a:off x="1024128" y="2286000"/>
            <a:ext cx="9720073" cy="1701538"/>
          </a:xfrm>
        </p:spPr>
        <p:txBody>
          <a:bodyPr/>
          <a:lstStyle/>
          <a:p>
            <a:pPr marL="457200" indent="-457200">
              <a:buFont typeface="+mj-lt"/>
              <a:buAutoNum type="arabicPeriod"/>
            </a:pPr>
            <a:r>
              <a:rPr lang="en-GB" dirty="0"/>
              <a:t>Manage missing data, Identify outliers, Report any data imbalance</a:t>
            </a:r>
          </a:p>
          <a:p>
            <a:pPr marL="457200" indent="-457200">
              <a:buFont typeface="+mj-lt"/>
              <a:buAutoNum type="arabicPeriod"/>
            </a:pPr>
            <a:r>
              <a:rPr lang="en-GB" dirty="0"/>
              <a:t>Explain the results of univariate, segmented univariate, and bivariate analysis</a:t>
            </a:r>
          </a:p>
          <a:p>
            <a:pPr marL="457200" indent="-457200">
              <a:buFont typeface="+mj-lt"/>
              <a:buAutoNum type="arabicPeriod"/>
            </a:pPr>
            <a:r>
              <a:rPr lang="en-GB" dirty="0"/>
              <a:t>Determine the top 10 correlations for the client with payment difficulties and all other cases.</a:t>
            </a:r>
            <a:endParaRPr lang="en-IN" dirty="0"/>
          </a:p>
        </p:txBody>
      </p:sp>
      <p:graphicFrame>
        <p:nvGraphicFramePr>
          <p:cNvPr id="4" name="Content Placeholder 5">
            <a:extLst>
              <a:ext uri="{FF2B5EF4-FFF2-40B4-BE49-F238E27FC236}">
                <a16:creationId xmlns:a16="http://schemas.microsoft.com/office/drawing/2014/main" id="{EAFCCD43-1AFA-40D6-AB80-AFB3A33FAA20}"/>
              </a:ext>
            </a:extLst>
          </p:cNvPr>
          <p:cNvGraphicFramePr>
            <a:graphicFrameLocks/>
          </p:cNvGraphicFramePr>
          <p:nvPr>
            <p:extLst>
              <p:ext uri="{D42A27DB-BD31-4B8C-83A1-F6EECF244321}">
                <p14:modId xmlns:p14="http://schemas.microsoft.com/office/powerpoint/2010/main" val="1629872649"/>
              </p:ext>
            </p:extLst>
          </p:nvPr>
        </p:nvGraphicFramePr>
        <p:xfrm>
          <a:off x="920685" y="4380353"/>
          <a:ext cx="10350630" cy="1701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4A3FD189-ED39-4887-88AB-E94187219003}"/>
              </a:ext>
            </a:extLst>
          </p:cNvPr>
          <p:cNvSpPr/>
          <p:nvPr/>
        </p:nvSpPr>
        <p:spPr>
          <a:xfrm>
            <a:off x="920685" y="4180298"/>
            <a:ext cx="1624301" cy="400110"/>
          </a:xfrm>
          <a:prstGeom prst="rect">
            <a:avLst/>
          </a:prstGeom>
        </p:spPr>
        <p:txBody>
          <a:bodyPr wrap="square">
            <a:spAutoFit/>
          </a:bodyPr>
          <a:lstStyle/>
          <a:p>
            <a:r>
              <a:rPr lang="en-IN" sz="2000" dirty="0"/>
              <a:t>APPROACH</a:t>
            </a:r>
          </a:p>
        </p:txBody>
      </p:sp>
      <p:sp>
        <p:nvSpPr>
          <p:cNvPr id="7" name="Rectangle: Single Corner Snipped 6">
            <a:extLst>
              <a:ext uri="{FF2B5EF4-FFF2-40B4-BE49-F238E27FC236}">
                <a16:creationId xmlns:a16="http://schemas.microsoft.com/office/drawing/2014/main" id="{6B305EBA-759E-45B4-B62A-351DCE57199A}"/>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Approach</a:t>
            </a:r>
          </a:p>
        </p:txBody>
      </p:sp>
      <p:sp>
        <p:nvSpPr>
          <p:cNvPr id="8" name="Slide Number Placeholder 7">
            <a:extLst>
              <a:ext uri="{FF2B5EF4-FFF2-40B4-BE49-F238E27FC236}">
                <a16:creationId xmlns:a16="http://schemas.microsoft.com/office/drawing/2014/main" id="{CDB05AE1-AEC2-47B3-A2BB-42644DF7D679}"/>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604501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4704-9291-4F28-B89F-248A1AF7AE8F}"/>
              </a:ext>
            </a:extLst>
          </p:cNvPr>
          <p:cNvSpPr>
            <a:spLocks noGrp="1"/>
          </p:cNvSpPr>
          <p:nvPr>
            <p:ph type="title"/>
          </p:nvPr>
        </p:nvSpPr>
        <p:spPr/>
        <p:txBody>
          <a:bodyPr/>
          <a:lstStyle/>
          <a:p>
            <a:r>
              <a:rPr lang="en-IN" dirty="0"/>
              <a:t>FAMILY STATUS AND LOAN REPAYMENT STATUS</a:t>
            </a:r>
          </a:p>
        </p:txBody>
      </p:sp>
      <p:sp>
        <p:nvSpPr>
          <p:cNvPr id="3" name="Content Placeholder 2">
            <a:extLst>
              <a:ext uri="{FF2B5EF4-FFF2-40B4-BE49-F238E27FC236}">
                <a16:creationId xmlns:a16="http://schemas.microsoft.com/office/drawing/2014/main" id="{C980DBC4-F79D-47E4-85B1-4660A6430D0D}"/>
              </a:ext>
            </a:extLst>
          </p:cNvPr>
          <p:cNvSpPr>
            <a:spLocks noGrp="1"/>
          </p:cNvSpPr>
          <p:nvPr>
            <p:ph idx="1"/>
          </p:nvPr>
        </p:nvSpPr>
        <p:spPr>
          <a:xfrm>
            <a:off x="680320" y="2336873"/>
            <a:ext cx="4429007" cy="3599316"/>
          </a:xfrm>
        </p:spPr>
        <p:txBody>
          <a:bodyPr>
            <a:normAutofit/>
          </a:bodyPr>
          <a:lstStyle/>
          <a:p>
            <a:pPr marL="457200" indent="-457200" algn="l">
              <a:buFont typeface="+mj-lt"/>
              <a:buAutoNum type="arabicPeriod"/>
            </a:pPr>
            <a:r>
              <a:rPr lang="en-US" i="0" dirty="0">
                <a:effectLst/>
                <a:latin typeface="-apple-system"/>
              </a:rPr>
              <a:t>Most of the people who have taken loan are married, followed by Single/not married and civil marriage.</a:t>
            </a:r>
          </a:p>
          <a:p>
            <a:pPr marL="457200" indent="-457200" algn="l">
              <a:buFont typeface="+mj-lt"/>
              <a:buAutoNum type="arabicPeriod"/>
            </a:pPr>
            <a:r>
              <a:rPr lang="en-US" i="0" dirty="0">
                <a:effectLst/>
                <a:latin typeface="-apple-system"/>
              </a:rPr>
              <a:t>In Percentage of defaulters, Civil marriage has the highest percent around (10%) and widow has the lowest around 6% (exception being Unknown).</a:t>
            </a:r>
          </a:p>
          <a:p>
            <a:pPr marL="457200" indent="-457200">
              <a:buFont typeface="+mj-lt"/>
              <a:buAutoNum type="arabicPeriod"/>
            </a:pPr>
            <a:endParaRPr lang="en-IN" dirty="0"/>
          </a:p>
        </p:txBody>
      </p:sp>
      <p:pic>
        <p:nvPicPr>
          <p:cNvPr id="10242" name="Picture 2">
            <a:extLst>
              <a:ext uri="{FF2B5EF4-FFF2-40B4-BE49-F238E27FC236}">
                <a16:creationId xmlns:a16="http://schemas.microsoft.com/office/drawing/2014/main" id="{C11A0328-594D-488C-B92E-B28BA0A5C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9328" y="2061673"/>
            <a:ext cx="6592478" cy="40413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EDB52E3C-375E-4E13-970B-3DB921477C3D}"/>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4ACF2923-4EB1-4975-8F26-C29646E7AC3D}"/>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772056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B02F-C1B5-4029-AFB6-63D1596FE13C}"/>
              </a:ext>
            </a:extLst>
          </p:cNvPr>
          <p:cNvSpPr>
            <a:spLocks noGrp="1"/>
          </p:cNvSpPr>
          <p:nvPr>
            <p:ph type="title"/>
          </p:nvPr>
        </p:nvSpPr>
        <p:spPr/>
        <p:txBody>
          <a:bodyPr/>
          <a:lstStyle/>
          <a:p>
            <a:r>
              <a:rPr lang="en-IN" dirty="0"/>
              <a:t>EDUCATION AND LOAN REPAYMENT STATUS</a:t>
            </a:r>
          </a:p>
        </p:txBody>
      </p:sp>
      <p:sp>
        <p:nvSpPr>
          <p:cNvPr id="3" name="Content Placeholder 2">
            <a:extLst>
              <a:ext uri="{FF2B5EF4-FFF2-40B4-BE49-F238E27FC236}">
                <a16:creationId xmlns:a16="http://schemas.microsoft.com/office/drawing/2014/main" id="{DF1E14EF-32A2-4665-B2E2-6808FC351C35}"/>
              </a:ext>
            </a:extLst>
          </p:cNvPr>
          <p:cNvSpPr>
            <a:spLocks noGrp="1"/>
          </p:cNvSpPr>
          <p:nvPr>
            <p:ph idx="1"/>
          </p:nvPr>
        </p:nvSpPr>
        <p:spPr>
          <a:xfrm>
            <a:off x="650449" y="2168165"/>
            <a:ext cx="4883085" cy="3599316"/>
          </a:xfrm>
        </p:spPr>
        <p:txBody>
          <a:bodyPr>
            <a:normAutofit fontScale="92500"/>
          </a:bodyPr>
          <a:lstStyle/>
          <a:p>
            <a:pPr marL="457200" indent="-457200" algn="l">
              <a:buFont typeface="+mj-lt"/>
              <a:buAutoNum type="arabicPeriod"/>
            </a:pPr>
            <a:r>
              <a:rPr lang="en-US" i="0" dirty="0">
                <a:effectLst/>
                <a:latin typeface="-apple-system"/>
              </a:rPr>
              <a:t>Majority of clients have Secondary/secondary special education, followed by clients with Higher education.</a:t>
            </a:r>
          </a:p>
          <a:p>
            <a:pPr marL="457200" indent="-457200" algn="l">
              <a:buFont typeface="+mj-lt"/>
              <a:buAutoNum type="arabicPeriod"/>
            </a:pPr>
            <a:r>
              <a:rPr lang="en-US" i="0" dirty="0">
                <a:effectLst/>
                <a:latin typeface="-apple-system"/>
              </a:rPr>
              <a:t>Very few clients have an academic degree</a:t>
            </a:r>
          </a:p>
          <a:p>
            <a:pPr marL="457200" indent="-457200" algn="l">
              <a:buFont typeface="+mj-lt"/>
              <a:buAutoNum type="arabicPeriod"/>
            </a:pPr>
            <a:r>
              <a:rPr lang="en-US" i="0" dirty="0">
                <a:effectLst/>
                <a:latin typeface="-apple-system"/>
              </a:rPr>
              <a:t>Lower secondary category have highest rate of defaulting around 11%.</a:t>
            </a:r>
          </a:p>
          <a:p>
            <a:pPr marL="457200" indent="-457200" algn="l">
              <a:buFont typeface="+mj-lt"/>
              <a:buAutoNum type="arabicPeriod"/>
            </a:pPr>
            <a:r>
              <a:rPr lang="en-US" i="0" dirty="0">
                <a:effectLst/>
                <a:latin typeface="-apple-system"/>
              </a:rPr>
              <a:t>People with Academic degree are least likely to default.</a:t>
            </a:r>
          </a:p>
          <a:p>
            <a:pPr marL="457200" indent="-457200">
              <a:buFont typeface="+mj-lt"/>
              <a:buAutoNum type="arabicPeriod"/>
            </a:pPr>
            <a:endParaRPr lang="en-IN" dirty="0"/>
          </a:p>
        </p:txBody>
      </p:sp>
      <p:pic>
        <p:nvPicPr>
          <p:cNvPr id="11266" name="Picture 2">
            <a:extLst>
              <a:ext uri="{FF2B5EF4-FFF2-40B4-BE49-F238E27FC236}">
                <a16:creationId xmlns:a16="http://schemas.microsoft.com/office/drawing/2014/main" id="{1E528121-929F-48BC-BB82-92032262D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73" y="2168165"/>
            <a:ext cx="5981248" cy="39545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47E1BA29-5F62-4B8E-9C82-99EF0FDCAF3F}"/>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660071E4-64B8-4F3F-9254-0EC0186AB223}"/>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3889275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31809-97EF-468C-A312-FB4E4B652503}"/>
              </a:ext>
            </a:extLst>
          </p:cNvPr>
          <p:cNvSpPr>
            <a:spLocks noGrp="1"/>
          </p:cNvSpPr>
          <p:nvPr>
            <p:ph type="title"/>
          </p:nvPr>
        </p:nvSpPr>
        <p:spPr/>
        <p:txBody>
          <a:bodyPr/>
          <a:lstStyle/>
          <a:p>
            <a:r>
              <a:rPr lang="en-IN" dirty="0"/>
              <a:t>INCOME TYPE AND LOAN REPAYMENT STATUS</a:t>
            </a:r>
          </a:p>
        </p:txBody>
      </p:sp>
      <p:sp>
        <p:nvSpPr>
          <p:cNvPr id="3" name="Content Placeholder 2">
            <a:extLst>
              <a:ext uri="{FF2B5EF4-FFF2-40B4-BE49-F238E27FC236}">
                <a16:creationId xmlns:a16="http://schemas.microsoft.com/office/drawing/2014/main" id="{909952FB-2BD1-4289-B969-438E34F6B109}"/>
              </a:ext>
            </a:extLst>
          </p:cNvPr>
          <p:cNvSpPr>
            <a:spLocks noGrp="1"/>
          </p:cNvSpPr>
          <p:nvPr>
            <p:ph idx="1"/>
          </p:nvPr>
        </p:nvSpPr>
        <p:spPr>
          <a:xfrm>
            <a:off x="707010" y="2044864"/>
            <a:ext cx="4957707" cy="4444737"/>
          </a:xfrm>
        </p:spPr>
        <p:txBody>
          <a:bodyPr>
            <a:normAutofit/>
          </a:bodyPr>
          <a:lstStyle/>
          <a:p>
            <a:pPr marL="457200" indent="-457200" algn="l">
              <a:buFont typeface="+mj-lt"/>
              <a:buAutoNum type="arabicPeriod"/>
            </a:pPr>
            <a:r>
              <a:rPr lang="en-US" i="0" dirty="0">
                <a:effectLst/>
                <a:latin typeface="-apple-system"/>
              </a:rPr>
              <a:t>Most of applicants for loans income type is Working, followed by Commercial associate, Pensioner and State servant.</a:t>
            </a:r>
          </a:p>
          <a:p>
            <a:pPr marL="457200" indent="-457200" algn="l">
              <a:buFont typeface="+mj-lt"/>
              <a:buAutoNum type="arabicPeriod"/>
            </a:pPr>
            <a:r>
              <a:rPr lang="en-US" i="0" dirty="0">
                <a:effectLst/>
                <a:latin typeface="-apple-system"/>
              </a:rPr>
              <a:t>The applicants who are on Maternity leave have defaulting percentage of 40% which is the highest, followed by Unemployed (37%). The rest under average around 10% defaulters.</a:t>
            </a:r>
          </a:p>
          <a:p>
            <a:pPr marL="457200" indent="-457200" algn="l">
              <a:buFont typeface="+mj-lt"/>
              <a:buAutoNum type="arabicPeriod"/>
            </a:pPr>
            <a:r>
              <a:rPr lang="en-US" i="0" dirty="0">
                <a:effectLst/>
                <a:latin typeface="-apple-system"/>
              </a:rPr>
              <a:t>Student and Businessmen though less in numbers, do not have default record. Safest two categories for providing loan.</a:t>
            </a:r>
          </a:p>
          <a:p>
            <a:pPr marL="457200" indent="-457200">
              <a:buFont typeface="+mj-lt"/>
              <a:buAutoNum type="arabicPeriod"/>
            </a:pPr>
            <a:endParaRPr lang="en-IN" dirty="0"/>
          </a:p>
        </p:txBody>
      </p:sp>
      <p:pic>
        <p:nvPicPr>
          <p:cNvPr id="12290" name="Picture 2">
            <a:extLst>
              <a:ext uri="{FF2B5EF4-FFF2-40B4-BE49-F238E27FC236}">
                <a16:creationId xmlns:a16="http://schemas.microsoft.com/office/drawing/2014/main" id="{F07AE543-7D58-4A3B-AB43-C1C4599D7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44864"/>
            <a:ext cx="5893089" cy="42279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9B0E8299-72E2-414B-AD54-68C35C8F4BD9}"/>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3F349881-93DA-4BA4-81DA-C5598B0D034F}"/>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1447074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B3CE-B9D1-400E-9081-C79ECDA86BFD}"/>
              </a:ext>
            </a:extLst>
          </p:cNvPr>
          <p:cNvSpPr>
            <a:spLocks noGrp="1"/>
          </p:cNvSpPr>
          <p:nvPr>
            <p:ph type="title"/>
          </p:nvPr>
        </p:nvSpPr>
        <p:spPr/>
        <p:txBody>
          <a:bodyPr/>
          <a:lstStyle/>
          <a:p>
            <a:r>
              <a:rPr lang="en-IN" dirty="0"/>
              <a:t>REGION RATING AND LOAN REPAYMENT STATUS</a:t>
            </a:r>
          </a:p>
        </p:txBody>
      </p:sp>
      <p:sp>
        <p:nvSpPr>
          <p:cNvPr id="3" name="Content Placeholder 2">
            <a:extLst>
              <a:ext uri="{FF2B5EF4-FFF2-40B4-BE49-F238E27FC236}">
                <a16:creationId xmlns:a16="http://schemas.microsoft.com/office/drawing/2014/main" id="{6D3D85B1-C357-4ADE-8794-BDE864350774}"/>
              </a:ext>
            </a:extLst>
          </p:cNvPr>
          <p:cNvSpPr>
            <a:spLocks noGrp="1"/>
          </p:cNvSpPr>
          <p:nvPr>
            <p:ph idx="1"/>
          </p:nvPr>
        </p:nvSpPr>
        <p:spPr>
          <a:xfrm>
            <a:off x="580085" y="2300782"/>
            <a:ext cx="4628561" cy="2827399"/>
          </a:xfrm>
        </p:spPr>
        <p:txBody>
          <a:bodyPr>
            <a:normAutofit lnSpcReduction="10000"/>
          </a:bodyPr>
          <a:lstStyle/>
          <a:p>
            <a:pPr marL="457200" indent="-457200" algn="l">
              <a:buFont typeface="+mj-lt"/>
              <a:buAutoNum type="arabicPeriod"/>
            </a:pPr>
            <a:r>
              <a:rPr lang="en-US" i="0" dirty="0">
                <a:effectLst/>
                <a:latin typeface="-apple-system"/>
              </a:rPr>
              <a:t>Most of the applicants are living in Region with Rating 2 place.</a:t>
            </a:r>
          </a:p>
          <a:p>
            <a:pPr marL="457200" indent="-457200" algn="l">
              <a:buFont typeface="+mj-lt"/>
              <a:buAutoNum type="arabicPeriod"/>
            </a:pPr>
            <a:r>
              <a:rPr lang="en-US" i="0" dirty="0">
                <a:effectLst/>
                <a:latin typeface="-apple-system"/>
              </a:rPr>
              <a:t>Region Rating 3 has the highest default rate (11%).</a:t>
            </a:r>
          </a:p>
          <a:p>
            <a:pPr marL="457200" indent="-457200" algn="l">
              <a:buFont typeface="+mj-lt"/>
              <a:buAutoNum type="arabicPeriod"/>
            </a:pPr>
            <a:r>
              <a:rPr lang="en-US" i="0" dirty="0">
                <a:effectLst/>
                <a:latin typeface="-apple-system"/>
              </a:rPr>
              <a:t>Applicant living in Region_Rating 1 has the lowest probability of defaulting, thus safer for approving loans</a:t>
            </a:r>
            <a:r>
              <a:rPr lang="en-US" dirty="0">
                <a:latin typeface="-apple-system"/>
              </a:rPr>
              <a:t>.</a:t>
            </a:r>
            <a:endParaRPr lang="en-IN" dirty="0"/>
          </a:p>
        </p:txBody>
      </p:sp>
      <p:pic>
        <p:nvPicPr>
          <p:cNvPr id="13314" name="Picture 2">
            <a:extLst>
              <a:ext uri="{FF2B5EF4-FFF2-40B4-BE49-F238E27FC236}">
                <a16:creationId xmlns:a16="http://schemas.microsoft.com/office/drawing/2014/main" id="{A41B5CB9-6D8D-4F55-B377-930F43608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646" y="2186151"/>
            <a:ext cx="6803164" cy="34556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A3B2D68E-EE19-4C09-9892-F618BEBCC7DE}"/>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89531B45-572B-4BD3-8DE8-2B32EFF9BA30}"/>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811657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864BF-D9D1-47CD-8440-7388F6E2E662}"/>
              </a:ext>
            </a:extLst>
          </p:cNvPr>
          <p:cNvSpPr>
            <a:spLocks noGrp="1"/>
          </p:cNvSpPr>
          <p:nvPr>
            <p:ph type="title"/>
          </p:nvPr>
        </p:nvSpPr>
        <p:spPr/>
        <p:txBody>
          <a:bodyPr/>
          <a:lstStyle/>
          <a:p>
            <a:r>
              <a:rPr lang="en-IN" dirty="0"/>
              <a:t>OCCUPATION TYPE AND </a:t>
            </a:r>
            <a:br>
              <a:rPr lang="en-IN" dirty="0"/>
            </a:br>
            <a:r>
              <a:rPr lang="en-IN" dirty="0"/>
              <a:t>LOAN REPAYMENY STATUS</a:t>
            </a:r>
          </a:p>
        </p:txBody>
      </p:sp>
      <p:sp>
        <p:nvSpPr>
          <p:cNvPr id="3" name="Content Placeholder 2">
            <a:extLst>
              <a:ext uri="{FF2B5EF4-FFF2-40B4-BE49-F238E27FC236}">
                <a16:creationId xmlns:a16="http://schemas.microsoft.com/office/drawing/2014/main" id="{CAE0E53F-4F26-4C9E-BBF4-4463A51EFD1A}"/>
              </a:ext>
            </a:extLst>
          </p:cNvPr>
          <p:cNvSpPr>
            <a:spLocks noGrp="1"/>
          </p:cNvSpPr>
          <p:nvPr>
            <p:ph idx="1"/>
          </p:nvPr>
        </p:nvSpPr>
        <p:spPr>
          <a:xfrm>
            <a:off x="846857" y="2662702"/>
            <a:ext cx="5037307" cy="2772633"/>
          </a:xfrm>
        </p:spPr>
        <p:txBody>
          <a:bodyPr>
            <a:normAutofit lnSpcReduction="10000"/>
          </a:bodyPr>
          <a:lstStyle/>
          <a:p>
            <a:pPr marL="457200" indent="-457200" algn="l">
              <a:buFont typeface="+mj-lt"/>
              <a:buAutoNum type="arabicPeriod"/>
            </a:pPr>
            <a:r>
              <a:rPr lang="en-US" i="0" dirty="0">
                <a:effectLst/>
                <a:latin typeface="-apple-system"/>
              </a:rPr>
              <a:t>Most of the loans are taken by Laborers, followed by Sales staff.</a:t>
            </a:r>
          </a:p>
          <a:p>
            <a:pPr marL="457200" indent="-457200" algn="l">
              <a:buFont typeface="+mj-lt"/>
              <a:buAutoNum type="arabicPeriod"/>
            </a:pPr>
            <a:r>
              <a:rPr lang="en-US" i="0" dirty="0">
                <a:effectLst/>
                <a:latin typeface="-apple-system"/>
              </a:rPr>
              <a:t>IT staff are less likely to apply for Loan.</a:t>
            </a:r>
          </a:p>
          <a:p>
            <a:pPr marL="457200" indent="-457200" algn="l">
              <a:buFont typeface="+mj-lt"/>
              <a:buAutoNum type="arabicPeriod"/>
            </a:pPr>
            <a:r>
              <a:rPr lang="en-US" i="0" dirty="0">
                <a:effectLst/>
                <a:latin typeface="-apple-system"/>
              </a:rPr>
              <a:t>Category with highest percent of defaulters are Low-skill Laborers (above 17%), followed by Drivers and Waiters/barmen staff, Security staff, Laborers and Cooking staff.</a:t>
            </a:r>
          </a:p>
          <a:p>
            <a:pPr marL="457200" indent="-457200">
              <a:buFont typeface="+mj-lt"/>
              <a:buAutoNum type="arabicPeriod"/>
            </a:pPr>
            <a:endParaRPr lang="en-IN" dirty="0"/>
          </a:p>
        </p:txBody>
      </p:sp>
      <p:pic>
        <p:nvPicPr>
          <p:cNvPr id="14340" name="Picture 4">
            <a:extLst>
              <a:ext uri="{FF2B5EF4-FFF2-40B4-BE49-F238E27FC236}">
                <a16:creationId xmlns:a16="http://schemas.microsoft.com/office/drawing/2014/main" id="{0F40FA57-548E-4511-A7DD-CA9A14611C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 b="50002"/>
          <a:stretch/>
        </p:blipFill>
        <p:spPr bwMode="auto">
          <a:xfrm>
            <a:off x="6787297" y="344078"/>
            <a:ext cx="5319861" cy="293672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CF1FEE47-19E3-4AF6-944A-FB9ECB9E16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6240544" y="3342290"/>
            <a:ext cx="5951456" cy="31716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Single Corner Snipped 5">
            <a:extLst>
              <a:ext uri="{FF2B5EF4-FFF2-40B4-BE49-F238E27FC236}">
                <a16:creationId xmlns:a16="http://schemas.microsoft.com/office/drawing/2014/main" id="{3D4EC359-3C20-4144-859A-756A91BD3880}"/>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A1313F1E-8575-46F7-8219-1729CDF8076D}"/>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2522112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735F-C77A-47F5-AA5A-740CB858CB68}"/>
              </a:ext>
            </a:extLst>
          </p:cNvPr>
          <p:cNvSpPr>
            <a:spLocks noGrp="1"/>
          </p:cNvSpPr>
          <p:nvPr>
            <p:ph type="title"/>
          </p:nvPr>
        </p:nvSpPr>
        <p:spPr>
          <a:xfrm>
            <a:off x="860873" y="470424"/>
            <a:ext cx="4741683" cy="1080938"/>
          </a:xfrm>
        </p:spPr>
        <p:txBody>
          <a:bodyPr>
            <a:normAutofit fontScale="90000"/>
          </a:bodyPr>
          <a:lstStyle/>
          <a:p>
            <a:r>
              <a:rPr lang="en-IN" dirty="0"/>
              <a:t>ORGANIZATION TYPE</a:t>
            </a:r>
            <a:br>
              <a:rPr lang="en-IN" dirty="0"/>
            </a:br>
            <a:r>
              <a:rPr lang="en-IN" dirty="0"/>
              <a:t>AND LOAN REPAYMENT STATUS</a:t>
            </a:r>
          </a:p>
        </p:txBody>
      </p:sp>
      <p:sp>
        <p:nvSpPr>
          <p:cNvPr id="3" name="Content Placeholder 2">
            <a:extLst>
              <a:ext uri="{FF2B5EF4-FFF2-40B4-BE49-F238E27FC236}">
                <a16:creationId xmlns:a16="http://schemas.microsoft.com/office/drawing/2014/main" id="{406E8E42-E995-4EE3-863E-646FC5D0B8C8}"/>
              </a:ext>
            </a:extLst>
          </p:cNvPr>
          <p:cNvSpPr>
            <a:spLocks noGrp="1"/>
          </p:cNvSpPr>
          <p:nvPr>
            <p:ph idx="1"/>
          </p:nvPr>
        </p:nvSpPr>
        <p:spPr>
          <a:xfrm>
            <a:off x="631597" y="2109003"/>
            <a:ext cx="4813738" cy="4027847"/>
          </a:xfrm>
        </p:spPr>
        <p:txBody>
          <a:bodyPr>
            <a:noAutofit/>
          </a:bodyPr>
          <a:lstStyle/>
          <a:p>
            <a:pPr marL="457200" indent="-457200" algn="l">
              <a:buFont typeface="+mj-lt"/>
              <a:buAutoNum type="arabicPeriod"/>
            </a:pPr>
            <a:r>
              <a:rPr lang="en-US" sz="1500" b="1" i="0" dirty="0">
                <a:effectLst/>
                <a:latin typeface="-apple-system"/>
              </a:rPr>
              <a:t>Organizations with highest percent of defaulters are Transport: type 3 (16%), Industry: type 13 (13.5%), Industry: type 8 (12.5%) and Restaurant (less than 12%).</a:t>
            </a:r>
            <a:endParaRPr lang="en-US" sz="1500" b="0" i="0" dirty="0">
              <a:effectLst/>
              <a:latin typeface="-apple-system"/>
            </a:endParaRPr>
          </a:p>
          <a:p>
            <a:pPr marL="457200" indent="-457200" algn="l">
              <a:buFont typeface="+mj-lt"/>
              <a:buAutoNum type="arabicPeriod"/>
            </a:pPr>
            <a:r>
              <a:rPr lang="en-US" sz="1500" b="1" i="0" dirty="0">
                <a:effectLst/>
                <a:latin typeface="-apple-system"/>
              </a:rPr>
              <a:t>Self employed people have relative high defaulting rate, to be on safer side loan disbursement should be avoided or provide loan with higher interest rate to mitigate the risk of defaulting.</a:t>
            </a:r>
            <a:endParaRPr lang="en-US" sz="1500" b="0" i="0" dirty="0">
              <a:effectLst/>
              <a:latin typeface="-apple-system"/>
            </a:endParaRPr>
          </a:p>
          <a:p>
            <a:pPr marL="457200" indent="-457200" algn="l">
              <a:buFont typeface="+mj-lt"/>
              <a:buAutoNum type="arabicPeriod"/>
            </a:pPr>
            <a:r>
              <a:rPr lang="en-US" sz="1500" b="1" i="0" dirty="0">
                <a:effectLst/>
                <a:latin typeface="-apple-system"/>
              </a:rPr>
              <a:t>Most of the people application for loan are from Business Entity Type 3.</a:t>
            </a:r>
            <a:endParaRPr lang="en-US" sz="1500" b="0" i="0" dirty="0">
              <a:effectLst/>
              <a:latin typeface="-apple-system"/>
            </a:endParaRPr>
          </a:p>
          <a:p>
            <a:pPr marL="457200" indent="-457200" algn="l">
              <a:buFont typeface="+mj-lt"/>
              <a:buAutoNum type="arabicPeriod"/>
            </a:pPr>
            <a:r>
              <a:rPr lang="en-US" sz="1500" b="1" i="0" dirty="0">
                <a:effectLst/>
                <a:latin typeface="-apple-system"/>
              </a:rPr>
              <a:t>For a very high number of applications, Organization type information is unavailable(XNA).</a:t>
            </a:r>
            <a:endParaRPr lang="en-US" sz="1500" b="0" i="0" dirty="0">
              <a:effectLst/>
              <a:latin typeface="-apple-system"/>
            </a:endParaRPr>
          </a:p>
          <a:p>
            <a:pPr marL="457200" indent="-457200" algn="l">
              <a:buFont typeface="+mj-lt"/>
              <a:buAutoNum type="arabicPeriod"/>
            </a:pPr>
            <a:r>
              <a:rPr lang="en-US" sz="1500" b="1" i="0" dirty="0">
                <a:effectLst/>
                <a:latin typeface="-apple-system"/>
              </a:rPr>
              <a:t>It can be seen that following category of organization type has lesser defaulters thus safer for providing loans: Trade Type 4 and 5, Industry type 8.</a:t>
            </a:r>
            <a:endParaRPr lang="en-US" sz="1500" b="0" i="0" dirty="0">
              <a:effectLst/>
              <a:latin typeface="-apple-system"/>
            </a:endParaRPr>
          </a:p>
          <a:p>
            <a:pPr marL="457200" indent="-457200">
              <a:buFont typeface="+mj-lt"/>
              <a:buAutoNum type="arabicPeriod"/>
            </a:pPr>
            <a:endParaRPr lang="en-IN" sz="1500" dirty="0"/>
          </a:p>
        </p:txBody>
      </p:sp>
      <p:pic>
        <p:nvPicPr>
          <p:cNvPr id="15362" name="Picture 2">
            <a:extLst>
              <a:ext uri="{FF2B5EF4-FFF2-40B4-BE49-F238E27FC236}">
                <a16:creationId xmlns:a16="http://schemas.microsoft.com/office/drawing/2014/main" id="{FAE728BF-5EBD-4BBE-8C50-8591EF0A4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0350" y="376614"/>
            <a:ext cx="6168273" cy="61047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272415EA-A5FB-460B-B156-E93893022A6D}"/>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5E73ECD2-8428-45D6-A36B-B42D847959AA}"/>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2981153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7E2D-F4EF-4F1A-BDA0-59D8D1DDCC35}"/>
              </a:ext>
            </a:extLst>
          </p:cNvPr>
          <p:cNvSpPr>
            <a:spLocks noGrp="1"/>
          </p:cNvSpPr>
          <p:nvPr>
            <p:ph type="title"/>
          </p:nvPr>
        </p:nvSpPr>
        <p:spPr>
          <a:xfrm>
            <a:off x="1024127" y="585216"/>
            <a:ext cx="10744199" cy="1499616"/>
          </a:xfrm>
        </p:spPr>
        <p:txBody>
          <a:bodyPr/>
          <a:lstStyle/>
          <a:p>
            <a:r>
              <a:rPr lang="en-IN" dirty="0"/>
              <a:t>EMPLOYMENT YEARS AND LOAN REPAYMENT STATUS</a:t>
            </a:r>
          </a:p>
        </p:txBody>
      </p:sp>
      <p:sp>
        <p:nvSpPr>
          <p:cNvPr id="3" name="Content Placeholder 2">
            <a:extLst>
              <a:ext uri="{FF2B5EF4-FFF2-40B4-BE49-F238E27FC236}">
                <a16:creationId xmlns:a16="http://schemas.microsoft.com/office/drawing/2014/main" id="{04A40160-67CB-484D-901A-6C8854230264}"/>
              </a:ext>
            </a:extLst>
          </p:cNvPr>
          <p:cNvSpPr>
            <a:spLocks noGrp="1"/>
          </p:cNvSpPr>
          <p:nvPr>
            <p:ph idx="1"/>
          </p:nvPr>
        </p:nvSpPr>
        <p:spPr>
          <a:xfrm>
            <a:off x="546755" y="2279111"/>
            <a:ext cx="5175316" cy="3755553"/>
          </a:xfrm>
        </p:spPr>
        <p:txBody>
          <a:bodyPr>
            <a:normAutofit/>
          </a:bodyPr>
          <a:lstStyle/>
          <a:p>
            <a:pPr marL="457200" indent="-457200" algn="l">
              <a:buFont typeface="+mj-lt"/>
              <a:buAutoNum type="arabicPeriod"/>
            </a:pPr>
            <a:r>
              <a:rPr lang="en-US" i="0" dirty="0">
                <a:effectLst/>
                <a:latin typeface="-apple-system"/>
              </a:rPr>
              <a:t>Majority of the applicants have working experience between 0-5 years. The defaulting rating of this group is also the highest which is around 10%.</a:t>
            </a:r>
          </a:p>
          <a:p>
            <a:pPr marL="457200" indent="-457200" algn="l">
              <a:buFont typeface="+mj-lt"/>
              <a:buAutoNum type="arabicPeriod"/>
            </a:pPr>
            <a:r>
              <a:rPr lang="en-US" i="0" dirty="0">
                <a:effectLst/>
                <a:latin typeface="-apple-system"/>
              </a:rPr>
              <a:t>With increase of employment year, defaulting rate is gradually decreasing.</a:t>
            </a:r>
          </a:p>
          <a:p>
            <a:pPr marL="457200" indent="-457200" algn="l">
              <a:buFont typeface="+mj-lt"/>
              <a:buAutoNum type="arabicPeriod"/>
            </a:pPr>
            <a:r>
              <a:rPr lang="en-US" dirty="0">
                <a:latin typeface="-apple-system"/>
              </a:rPr>
              <a:t>Those with experience of 25-30 years have lowest default percentage.</a:t>
            </a:r>
            <a:endParaRPr lang="en-US" i="0" dirty="0">
              <a:effectLst/>
              <a:latin typeface="-apple-system"/>
            </a:endParaRPr>
          </a:p>
        </p:txBody>
      </p:sp>
      <p:pic>
        <p:nvPicPr>
          <p:cNvPr id="16386" name="Picture 2">
            <a:extLst>
              <a:ext uri="{FF2B5EF4-FFF2-40B4-BE49-F238E27FC236}">
                <a16:creationId xmlns:a16="http://schemas.microsoft.com/office/drawing/2014/main" id="{E7985A20-56DE-4039-A198-3F82C5D33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094" y="2202187"/>
            <a:ext cx="5796232" cy="35125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44D1DAD8-44E3-4A60-9B31-BF930559908F}"/>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76B593F4-6E3D-4E3C-8232-328B11FBF44A}"/>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417265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406B4-24DA-4EB0-93A6-6F86CB00BB4E}"/>
              </a:ext>
            </a:extLst>
          </p:cNvPr>
          <p:cNvSpPr>
            <a:spLocks noGrp="1"/>
          </p:cNvSpPr>
          <p:nvPr>
            <p:ph type="title"/>
          </p:nvPr>
        </p:nvSpPr>
        <p:spPr/>
        <p:txBody>
          <a:bodyPr/>
          <a:lstStyle/>
          <a:p>
            <a:r>
              <a:rPr lang="en-IN" dirty="0"/>
              <a:t>AMOUNT CREDIT AND LOAN REPAYMENT STATUS</a:t>
            </a:r>
          </a:p>
        </p:txBody>
      </p:sp>
      <p:sp>
        <p:nvSpPr>
          <p:cNvPr id="3" name="Content Placeholder 2">
            <a:extLst>
              <a:ext uri="{FF2B5EF4-FFF2-40B4-BE49-F238E27FC236}">
                <a16:creationId xmlns:a16="http://schemas.microsoft.com/office/drawing/2014/main" id="{523E54DD-46E3-448F-B9C8-EF2E430705F6}"/>
              </a:ext>
            </a:extLst>
          </p:cNvPr>
          <p:cNvSpPr>
            <a:spLocks noGrp="1"/>
          </p:cNvSpPr>
          <p:nvPr>
            <p:ph idx="1"/>
          </p:nvPr>
        </p:nvSpPr>
        <p:spPr>
          <a:xfrm>
            <a:off x="633330" y="2286375"/>
            <a:ext cx="4046483" cy="2741318"/>
          </a:xfrm>
        </p:spPr>
        <p:txBody>
          <a:bodyPr/>
          <a:lstStyle/>
          <a:p>
            <a:pPr marL="457200" indent="-457200" algn="l">
              <a:buFont typeface="+mj-lt"/>
              <a:buAutoNum type="arabicPeriod"/>
            </a:pPr>
            <a:r>
              <a:rPr lang="en-US" i="0" dirty="0">
                <a:effectLst/>
                <a:latin typeface="-apple-system"/>
              </a:rPr>
              <a:t>there are high number of applicants have loan in range of 2-3 Lakhs followed by 10 Lakh above range.</a:t>
            </a:r>
          </a:p>
          <a:p>
            <a:pPr marL="457200" indent="-457200" algn="l">
              <a:buFont typeface="+mj-lt"/>
              <a:buAutoNum type="arabicPeriod"/>
            </a:pPr>
            <a:r>
              <a:rPr lang="en-US" i="0" dirty="0">
                <a:effectLst/>
                <a:latin typeface="-apple-system"/>
              </a:rPr>
              <a:t>People who get loan for 3-6 Lakhs have most number of defaulters than other loan range.</a:t>
            </a:r>
            <a:endParaRPr lang="en-IN" dirty="0"/>
          </a:p>
        </p:txBody>
      </p:sp>
      <p:pic>
        <p:nvPicPr>
          <p:cNvPr id="17410" name="Picture 2">
            <a:extLst>
              <a:ext uri="{FF2B5EF4-FFF2-40B4-BE49-F238E27FC236}">
                <a16:creationId xmlns:a16="http://schemas.microsoft.com/office/drawing/2014/main" id="{FA0B6C97-C455-4F6B-966B-18378D740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571" y="1930545"/>
            <a:ext cx="6930732" cy="3903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A567707E-8BCF-4968-9AB2-405BBC893B7E}"/>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7630981A-E4AA-4B65-8BC6-FE4A8FFBF811}"/>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376861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FE84-B1A2-4B23-90FD-2E3310519DB8}"/>
              </a:ext>
            </a:extLst>
          </p:cNvPr>
          <p:cNvSpPr>
            <a:spLocks noGrp="1"/>
          </p:cNvSpPr>
          <p:nvPr>
            <p:ph type="title"/>
          </p:nvPr>
        </p:nvSpPr>
        <p:spPr/>
        <p:txBody>
          <a:bodyPr/>
          <a:lstStyle/>
          <a:p>
            <a:r>
              <a:rPr lang="en-IN" dirty="0"/>
              <a:t>INCOME RANGE AND LOAN REPAYMENT STATUS</a:t>
            </a:r>
          </a:p>
        </p:txBody>
      </p:sp>
      <p:sp>
        <p:nvSpPr>
          <p:cNvPr id="3" name="Content Placeholder 2">
            <a:extLst>
              <a:ext uri="{FF2B5EF4-FFF2-40B4-BE49-F238E27FC236}">
                <a16:creationId xmlns:a16="http://schemas.microsoft.com/office/drawing/2014/main" id="{9A874501-7D4D-4F09-8BE6-271E3A2A8BF0}"/>
              </a:ext>
            </a:extLst>
          </p:cNvPr>
          <p:cNvSpPr>
            <a:spLocks noGrp="1"/>
          </p:cNvSpPr>
          <p:nvPr>
            <p:ph idx="1"/>
          </p:nvPr>
        </p:nvSpPr>
        <p:spPr>
          <a:xfrm>
            <a:off x="735291" y="2215299"/>
            <a:ext cx="4113840" cy="3120272"/>
          </a:xfrm>
        </p:spPr>
        <p:txBody>
          <a:bodyPr>
            <a:normAutofit/>
          </a:bodyPr>
          <a:lstStyle/>
          <a:p>
            <a:pPr marL="457200" indent="-457200" algn="l">
              <a:buFont typeface="+mj-lt"/>
              <a:buAutoNum type="arabicPeriod"/>
            </a:pPr>
            <a:r>
              <a:rPr lang="en-US" i="0" dirty="0">
                <a:effectLst/>
                <a:latin typeface="-apple-system"/>
              </a:rPr>
              <a:t>Majority of the applications have Income total less than 3 Lakhs.</a:t>
            </a:r>
          </a:p>
          <a:p>
            <a:pPr marL="457200" indent="-457200" algn="l">
              <a:buFont typeface="+mj-lt"/>
              <a:buAutoNum type="arabicPeriod"/>
            </a:pPr>
            <a:r>
              <a:rPr lang="en-US" i="0" dirty="0">
                <a:effectLst/>
                <a:latin typeface="-apple-system"/>
              </a:rPr>
              <a:t>Application with Income less than 3 Lakhs has high probability of defaulting.</a:t>
            </a:r>
          </a:p>
          <a:p>
            <a:pPr marL="457200" indent="-457200" algn="l">
              <a:buFont typeface="+mj-lt"/>
              <a:buAutoNum type="arabicPeriod"/>
            </a:pPr>
            <a:r>
              <a:rPr lang="en-US" i="0" dirty="0">
                <a:effectLst/>
                <a:latin typeface="-apple-system"/>
              </a:rPr>
              <a:t>Applicant with Income 7-8 Lakhs are less likely to default.</a:t>
            </a:r>
          </a:p>
        </p:txBody>
      </p:sp>
      <p:pic>
        <p:nvPicPr>
          <p:cNvPr id="18434" name="Picture 2">
            <a:extLst>
              <a:ext uri="{FF2B5EF4-FFF2-40B4-BE49-F238E27FC236}">
                <a16:creationId xmlns:a16="http://schemas.microsoft.com/office/drawing/2014/main" id="{0BFB3C21-0B04-434B-9B66-C7273AD1B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837" y="2013895"/>
            <a:ext cx="6564075" cy="36965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7181524A-053F-4F12-93F5-8027BB7A2C22}"/>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2ADB6D1E-078C-4A00-8693-32BCC95A473D}"/>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3283606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4D9B-F85F-4145-8E61-F804A77205DC}"/>
              </a:ext>
            </a:extLst>
          </p:cNvPr>
          <p:cNvSpPr>
            <a:spLocks noGrp="1"/>
          </p:cNvSpPr>
          <p:nvPr>
            <p:ph type="title"/>
          </p:nvPr>
        </p:nvSpPr>
        <p:spPr/>
        <p:txBody>
          <a:bodyPr/>
          <a:lstStyle/>
          <a:p>
            <a:r>
              <a:rPr lang="en-IN" dirty="0"/>
              <a:t>CHILDREN COUNT AND LOAN REPAYMENT STATUS</a:t>
            </a:r>
          </a:p>
        </p:txBody>
      </p:sp>
      <p:sp>
        <p:nvSpPr>
          <p:cNvPr id="3" name="Content Placeholder 2">
            <a:extLst>
              <a:ext uri="{FF2B5EF4-FFF2-40B4-BE49-F238E27FC236}">
                <a16:creationId xmlns:a16="http://schemas.microsoft.com/office/drawing/2014/main" id="{D4C16D62-A530-43B3-9BA6-509B00CB4E75}"/>
              </a:ext>
            </a:extLst>
          </p:cNvPr>
          <p:cNvSpPr>
            <a:spLocks noGrp="1"/>
          </p:cNvSpPr>
          <p:nvPr>
            <p:ph idx="1"/>
          </p:nvPr>
        </p:nvSpPr>
        <p:spPr>
          <a:xfrm>
            <a:off x="680321" y="2336873"/>
            <a:ext cx="4048538" cy="3215515"/>
          </a:xfrm>
        </p:spPr>
        <p:txBody>
          <a:bodyPr>
            <a:normAutofit/>
          </a:bodyPr>
          <a:lstStyle/>
          <a:p>
            <a:pPr marL="457200" indent="-457200" algn="l">
              <a:buFont typeface="+mj-lt"/>
              <a:buAutoNum type="arabicPeriod"/>
            </a:pPr>
            <a:r>
              <a:rPr lang="en-US" i="0" dirty="0">
                <a:effectLst/>
                <a:latin typeface="-apple-system"/>
              </a:rPr>
              <a:t>Most of the applicants do not have children.</a:t>
            </a:r>
          </a:p>
          <a:p>
            <a:pPr marL="457200" indent="-457200" algn="l">
              <a:buFont typeface="+mj-lt"/>
              <a:buAutoNum type="arabicPeriod"/>
            </a:pPr>
            <a:r>
              <a:rPr lang="en-US" i="0" dirty="0">
                <a:effectLst/>
                <a:latin typeface="-apple-system"/>
              </a:rPr>
              <a:t>Very few clients have more than 3 children.</a:t>
            </a:r>
          </a:p>
          <a:p>
            <a:pPr marL="457200" indent="-457200" algn="l">
              <a:buFont typeface="+mj-lt"/>
              <a:buAutoNum type="arabicPeriod"/>
            </a:pPr>
            <a:r>
              <a:rPr lang="en-US" i="0" dirty="0">
                <a:effectLst/>
                <a:latin typeface="-apple-system"/>
              </a:rPr>
              <a:t>Client who have more than 4 children has a very high default rate with child count 9 and 11 showing 100% default rate.</a:t>
            </a:r>
          </a:p>
        </p:txBody>
      </p:sp>
      <p:pic>
        <p:nvPicPr>
          <p:cNvPr id="19458" name="Picture 2">
            <a:extLst>
              <a:ext uri="{FF2B5EF4-FFF2-40B4-BE49-F238E27FC236}">
                <a16:creationId xmlns:a16="http://schemas.microsoft.com/office/drawing/2014/main" id="{0F54FEF0-A014-4940-9511-E1B7B1FFF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8859" y="2205414"/>
            <a:ext cx="7001486" cy="3599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F5BACAC9-4C9C-48BA-95CD-1D687FFA5AB9}"/>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9F7670D8-2269-4949-AFEC-6E03D4C0786D}"/>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248165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30B3C-E537-42B2-AB24-846805003C08}"/>
              </a:ext>
            </a:extLst>
          </p:cNvPr>
          <p:cNvSpPr>
            <a:spLocks noGrp="1"/>
          </p:cNvSpPr>
          <p:nvPr>
            <p:ph type="title"/>
          </p:nvPr>
        </p:nvSpPr>
        <p:spPr/>
        <p:txBody>
          <a:bodyPr/>
          <a:lstStyle/>
          <a:p>
            <a:r>
              <a:rPr lang="en-IN" dirty="0"/>
              <a:t>TECH STACH USED</a:t>
            </a:r>
          </a:p>
        </p:txBody>
      </p:sp>
      <p:sp>
        <p:nvSpPr>
          <p:cNvPr id="3" name="Content Placeholder 2">
            <a:extLst>
              <a:ext uri="{FF2B5EF4-FFF2-40B4-BE49-F238E27FC236}">
                <a16:creationId xmlns:a16="http://schemas.microsoft.com/office/drawing/2014/main" id="{B12AD43E-502A-4326-AC27-0D8B31443A85}"/>
              </a:ext>
            </a:extLst>
          </p:cNvPr>
          <p:cNvSpPr>
            <a:spLocks noGrp="1"/>
          </p:cNvSpPr>
          <p:nvPr>
            <p:ph idx="1"/>
          </p:nvPr>
        </p:nvSpPr>
        <p:spPr>
          <a:xfrm>
            <a:off x="1024128" y="2286000"/>
            <a:ext cx="9720073" cy="2757340"/>
          </a:xfrm>
        </p:spPr>
        <p:txBody>
          <a:bodyPr/>
          <a:lstStyle/>
          <a:p>
            <a:r>
              <a:rPr lang="en-IN" dirty="0"/>
              <a:t>JUPYTER Labs was used because they can help in easy python compilations and visualisation.</a:t>
            </a:r>
          </a:p>
          <a:p>
            <a:r>
              <a:rPr lang="en-IN" dirty="0"/>
              <a:t>The file can be viewed in the link below:-</a:t>
            </a:r>
          </a:p>
          <a:p>
            <a:r>
              <a:rPr lang="en-US" dirty="0">
                <a:hlinkClick r:id="rId2"/>
              </a:rPr>
              <a:t>Click here to see the IPYNB file</a:t>
            </a:r>
            <a:endParaRPr lang="en-US" dirty="0"/>
          </a:p>
          <a:p>
            <a:r>
              <a:rPr lang="en-GB" dirty="0">
                <a:hlinkClick r:id="rId3"/>
              </a:rPr>
              <a:t>Click here to see the PYNB file pdf</a:t>
            </a:r>
            <a:endParaRPr lang="en-US" dirty="0"/>
          </a:p>
          <a:p>
            <a:r>
              <a:rPr lang="en-IN" dirty="0"/>
              <a:t>Due to size constraint please don’t hesitate to view the visualisations in the IPYNB file.</a:t>
            </a:r>
          </a:p>
          <a:p>
            <a:pPr marL="0" indent="0">
              <a:buNone/>
            </a:pPr>
            <a:endParaRPr lang="en-IN" dirty="0"/>
          </a:p>
        </p:txBody>
      </p:sp>
      <p:sp>
        <p:nvSpPr>
          <p:cNvPr id="4" name="Rectangle: Single Corner Snipped 3">
            <a:extLst>
              <a:ext uri="{FF2B5EF4-FFF2-40B4-BE49-F238E27FC236}">
                <a16:creationId xmlns:a16="http://schemas.microsoft.com/office/drawing/2014/main" id="{75105496-31BB-41EE-9B35-0600CD1FBAD2}"/>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Approach</a:t>
            </a:r>
          </a:p>
        </p:txBody>
      </p:sp>
      <p:sp>
        <p:nvSpPr>
          <p:cNvPr id="5" name="Slide Number Placeholder 4">
            <a:extLst>
              <a:ext uri="{FF2B5EF4-FFF2-40B4-BE49-F238E27FC236}">
                <a16:creationId xmlns:a16="http://schemas.microsoft.com/office/drawing/2014/main" id="{29B00FD3-8CE8-4B05-AD9B-1F2C768C656A}"/>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720857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7B77-7B50-43E3-B902-C0AA4C6D23B8}"/>
              </a:ext>
            </a:extLst>
          </p:cNvPr>
          <p:cNvSpPr>
            <a:spLocks noGrp="1"/>
          </p:cNvSpPr>
          <p:nvPr>
            <p:ph type="title"/>
          </p:nvPr>
        </p:nvSpPr>
        <p:spPr/>
        <p:txBody>
          <a:bodyPr/>
          <a:lstStyle/>
          <a:p>
            <a:r>
              <a:rPr lang="en-IN" dirty="0"/>
              <a:t>COUNT FAMILY MEMBERS AND LOAN REPAYMENT STATUS</a:t>
            </a:r>
          </a:p>
        </p:txBody>
      </p:sp>
      <p:sp>
        <p:nvSpPr>
          <p:cNvPr id="3" name="Content Placeholder 2">
            <a:extLst>
              <a:ext uri="{FF2B5EF4-FFF2-40B4-BE49-F238E27FC236}">
                <a16:creationId xmlns:a16="http://schemas.microsoft.com/office/drawing/2014/main" id="{5FEBFF14-22E4-48CB-B1CC-7D364F7A1A12}"/>
              </a:ext>
            </a:extLst>
          </p:cNvPr>
          <p:cNvSpPr>
            <a:spLocks noGrp="1"/>
          </p:cNvSpPr>
          <p:nvPr>
            <p:ph idx="1"/>
          </p:nvPr>
        </p:nvSpPr>
        <p:spPr>
          <a:xfrm>
            <a:off x="680321" y="2538042"/>
            <a:ext cx="4806930" cy="2235127"/>
          </a:xfrm>
        </p:spPr>
        <p:txBody>
          <a:bodyPr/>
          <a:lstStyle/>
          <a:p>
            <a:r>
              <a:rPr lang="en-US" i="0" dirty="0">
                <a:effectLst/>
                <a:latin typeface="-apple-system"/>
              </a:rPr>
              <a:t>Family member follows the same trend as children where having more family members increases the risk of defaulting.</a:t>
            </a:r>
          </a:p>
          <a:p>
            <a:r>
              <a:rPr lang="en-IN" dirty="0"/>
              <a:t>A Family with 11 &amp; 13 members have 100% default rate.</a:t>
            </a:r>
          </a:p>
        </p:txBody>
      </p:sp>
      <p:pic>
        <p:nvPicPr>
          <p:cNvPr id="20482" name="Picture 2">
            <a:extLst>
              <a:ext uri="{FF2B5EF4-FFF2-40B4-BE49-F238E27FC236}">
                <a16:creationId xmlns:a16="http://schemas.microsoft.com/office/drawing/2014/main" id="{3194A171-A800-4870-99E1-06D017B19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251" y="2336873"/>
            <a:ext cx="6465245" cy="3599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991A3001-2F95-4B45-8197-AEAC0C8981FF}"/>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D39497E0-55BE-402C-A736-9A01828D3599}"/>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67898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6158-0635-4498-804A-6B733B7109EE}"/>
              </a:ext>
            </a:extLst>
          </p:cNvPr>
          <p:cNvSpPr>
            <a:spLocks noGrp="1"/>
          </p:cNvSpPr>
          <p:nvPr>
            <p:ph type="title"/>
          </p:nvPr>
        </p:nvSpPr>
        <p:spPr>
          <a:xfrm>
            <a:off x="929860" y="724831"/>
            <a:ext cx="10910206" cy="1102182"/>
          </a:xfrm>
        </p:spPr>
        <p:txBody>
          <a:bodyPr>
            <a:normAutofit fontScale="90000"/>
          </a:bodyPr>
          <a:lstStyle/>
          <a:p>
            <a:r>
              <a:rPr lang="en-IN" dirty="0"/>
              <a:t>CATEGORICAL VARIABLES ANALYSIS:BIVARIATE/ MULTIVARAITE ANALYSIS</a:t>
            </a:r>
          </a:p>
        </p:txBody>
      </p:sp>
      <p:sp>
        <p:nvSpPr>
          <p:cNvPr id="3" name="Content Placeholder 2">
            <a:extLst>
              <a:ext uri="{FF2B5EF4-FFF2-40B4-BE49-F238E27FC236}">
                <a16:creationId xmlns:a16="http://schemas.microsoft.com/office/drawing/2014/main" id="{265B5213-9E95-4839-928A-36379D0F50DB}"/>
              </a:ext>
            </a:extLst>
          </p:cNvPr>
          <p:cNvSpPr>
            <a:spLocks noGrp="1"/>
          </p:cNvSpPr>
          <p:nvPr>
            <p:ph idx="1"/>
          </p:nvPr>
        </p:nvSpPr>
        <p:spPr>
          <a:xfrm>
            <a:off x="929860" y="2675707"/>
            <a:ext cx="4396284" cy="2480754"/>
          </a:xfrm>
        </p:spPr>
        <p:txBody>
          <a:bodyPr>
            <a:normAutofit lnSpcReduction="10000"/>
          </a:bodyPr>
          <a:lstStyle/>
          <a:p>
            <a:r>
              <a:rPr lang="en-US" i="0" dirty="0">
                <a:effectLst/>
                <a:latin typeface="-apple-system"/>
              </a:rPr>
              <a:t>It can be seen that Businessman income is the highest and the estimated range with default 95% confidence level seem to indicate that the income of a Businessman could be in the range of slightly close to 4 lakhs and slightly above 10 lakhs.</a:t>
            </a:r>
          </a:p>
          <a:p>
            <a:endParaRPr lang="en-IN" dirty="0"/>
          </a:p>
        </p:txBody>
      </p:sp>
      <p:pic>
        <p:nvPicPr>
          <p:cNvPr id="21508" name="Picture 4">
            <a:extLst>
              <a:ext uri="{FF2B5EF4-FFF2-40B4-BE49-F238E27FC236}">
                <a16:creationId xmlns:a16="http://schemas.microsoft.com/office/drawing/2014/main" id="{EDFEB43E-BED9-46E0-BBAA-558F8C70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903" y="1767598"/>
            <a:ext cx="5932602" cy="4737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0C4441A-D8BA-4033-B319-A7BDE9C0D7D6}"/>
              </a:ext>
            </a:extLst>
          </p:cNvPr>
          <p:cNvSpPr/>
          <p:nvPr/>
        </p:nvSpPr>
        <p:spPr>
          <a:xfrm>
            <a:off x="828286" y="1948853"/>
            <a:ext cx="4917052" cy="369332"/>
          </a:xfrm>
          <a:prstGeom prst="rect">
            <a:avLst/>
          </a:prstGeom>
        </p:spPr>
        <p:txBody>
          <a:bodyPr wrap="none">
            <a:spAutoFit/>
          </a:bodyPr>
          <a:lstStyle/>
          <a:p>
            <a:r>
              <a:rPr lang="en-IN" dirty="0"/>
              <a:t>INCOME TYPE AND TOTAL INCOME RELATIONSHIP</a:t>
            </a:r>
          </a:p>
        </p:txBody>
      </p:sp>
      <p:sp>
        <p:nvSpPr>
          <p:cNvPr id="6" name="Rectangle: Single Corner Snipped 5">
            <a:extLst>
              <a:ext uri="{FF2B5EF4-FFF2-40B4-BE49-F238E27FC236}">
                <a16:creationId xmlns:a16="http://schemas.microsoft.com/office/drawing/2014/main" id="{5A1A6263-EDEC-4276-935B-EC2146B4FC4D}"/>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5" name="Slide Number Placeholder 4">
            <a:extLst>
              <a:ext uri="{FF2B5EF4-FFF2-40B4-BE49-F238E27FC236}">
                <a16:creationId xmlns:a16="http://schemas.microsoft.com/office/drawing/2014/main" id="{6411BCC3-3918-4A8E-8BCE-F7D902749731}"/>
              </a:ext>
            </a:extLst>
          </p:cNvPr>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791593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2054-9055-4E35-B8E0-2D5423583886}"/>
              </a:ext>
            </a:extLst>
          </p:cNvPr>
          <p:cNvSpPr>
            <a:spLocks noGrp="1"/>
          </p:cNvSpPr>
          <p:nvPr>
            <p:ph type="title"/>
          </p:nvPr>
        </p:nvSpPr>
        <p:spPr>
          <a:xfrm>
            <a:off x="1128802" y="627968"/>
            <a:ext cx="9740303" cy="1326956"/>
          </a:xfrm>
        </p:spPr>
        <p:txBody>
          <a:bodyPr>
            <a:noAutofit/>
          </a:bodyPr>
          <a:lstStyle/>
          <a:p>
            <a:r>
              <a:rPr lang="en-IN" sz="2800" dirty="0"/>
              <a:t>NUMERICAL VARIABLES ANALYSIS: UNIVARIATE ANALYSIS</a:t>
            </a:r>
            <a:br>
              <a:rPr lang="en-IN" sz="2800" dirty="0"/>
            </a:br>
            <a:r>
              <a:rPr lang="en-IN" sz="2800" dirty="0"/>
              <a:t>AMOUNT AND LOAN REPAYMENT STATUS</a:t>
            </a:r>
          </a:p>
        </p:txBody>
      </p:sp>
      <p:sp>
        <p:nvSpPr>
          <p:cNvPr id="3" name="Content Placeholder 2">
            <a:extLst>
              <a:ext uri="{FF2B5EF4-FFF2-40B4-BE49-F238E27FC236}">
                <a16:creationId xmlns:a16="http://schemas.microsoft.com/office/drawing/2014/main" id="{64990CCE-94F2-409B-A2E7-4EFE03D12C99}"/>
              </a:ext>
            </a:extLst>
          </p:cNvPr>
          <p:cNvSpPr>
            <a:spLocks noGrp="1"/>
          </p:cNvSpPr>
          <p:nvPr>
            <p:ph idx="1"/>
          </p:nvPr>
        </p:nvSpPr>
        <p:spPr>
          <a:xfrm>
            <a:off x="650450" y="2207090"/>
            <a:ext cx="4468305" cy="3983962"/>
          </a:xfrm>
        </p:spPr>
        <p:txBody>
          <a:bodyPr>
            <a:normAutofit/>
          </a:bodyPr>
          <a:lstStyle/>
          <a:p>
            <a:pPr marL="457200" indent="-457200" algn="l">
              <a:buFont typeface="+mj-lt"/>
              <a:buAutoNum type="arabicPeriod"/>
            </a:pPr>
            <a:r>
              <a:rPr lang="en-US" i="0" dirty="0">
                <a:effectLst/>
                <a:latin typeface="-apple-system"/>
              </a:rPr>
              <a:t>Most no of loans are given for goods price below 10 lakhs.</a:t>
            </a:r>
          </a:p>
          <a:p>
            <a:pPr marL="457200" indent="-457200" algn="l">
              <a:buFont typeface="+mj-lt"/>
              <a:buAutoNum type="arabicPeriod"/>
            </a:pPr>
            <a:r>
              <a:rPr lang="en-US" i="0" dirty="0">
                <a:effectLst/>
                <a:latin typeface="-apple-system"/>
              </a:rPr>
              <a:t>Most people pay annuity below 50K for the credit loan.</a:t>
            </a:r>
          </a:p>
          <a:p>
            <a:pPr marL="457200" indent="-457200" algn="l">
              <a:buFont typeface="+mj-lt"/>
              <a:buAutoNum type="arabicPeriod"/>
            </a:pPr>
            <a:r>
              <a:rPr lang="en-US" i="0" dirty="0">
                <a:effectLst/>
                <a:latin typeface="-apple-system"/>
              </a:rPr>
              <a:t>Credit amount of the loan is mostly less then 10 lakhs.</a:t>
            </a:r>
          </a:p>
          <a:p>
            <a:pPr marL="457200" indent="-457200" algn="l">
              <a:buFont typeface="+mj-lt"/>
              <a:buAutoNum type="arabicPeriod"/>
            </a:pPr>
            <a:r>
              <a:rPr lang="en-US" i="0" dirty="0">
                <a:effectLst/>
                <a:latin typeface="-apple-system"/>
              </a:rPr>
              <a:t>The </a:t>
            </a:r>
            <a:r>
              <a:rPr lang="en-GB" i="0" dirty="0">
                <a:effectLst/>
                <a:latin typeface="-apple-system"/>
              </a:rPr>
              <a:t>repayers</a:t>
            </a:r>
            <a:r>
              <a:rPr lang="en-US" i="0" dirty="0">
                <a:effectLst/>
                <a:latin typeface="-apple-system"/>
              </a:rPr>
              <a:t> and defaulters distribution overlap in all the plots and hence we cannot use any of these variables in isolation to make a decision.</a:t>
            </a:r>
          </a:p>
          <a:p>
            <a:pPr marL="457200" indent="-457200">
              <a:buFont typeface="+mj-lt"/>
              <a:buAutoNum type="arabicPeriod"/>
            </a:pPr>
            <a:endParaRPr lang="en-IN" dirty="0"/>
          </a:p>
        </p:txBody>
      </p:sp>
      <p:sp>
        <p:nvSpPr>
          <p:cNvPr id="5" name="Rectangle: Single Corner Snipped 4">
            <a:extLst>
              <a:ext uri="{FF2B5EF4-FFF2-40B4-BE49-F238E27FC236}">
                <a16:creationId xmlns:a16="http://schemas.microsoft.com/office/drawing/2014/main" id="{60525129-FC2C-4D63-BC44-67C628A5F045}"/>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313CEE59-F398-48D1-8C1C-41B4EB22C3B9}"/>
              </a:ext>
            </a:extLst>
          </p:cNvPr>
          <p:cNvSpPr>
            <a:spLocks noGrp="1"/>
          </p:cNvSpPr>
          <p:nvPr>
            <p:ph type="sldNum" sz="quarter" idx="12"/>
          </p:nvPr>
        </p:nvSpPr>
        <p:spPr/>
        <p:txBody>
          <a:bodyPr/>
          <a:lstStyle/>
          <a:p>
            <a:fld id="{4FAB73BC-B049-4115-A692-8D63A059BFB8}" type="slidenum">
              <a:rPr lang="en-US" smtClean="0"/>
              <a:t>42</a:t>
            </a:fld>
            <a:endParaRPr lang="en-US" dirty="0"/>
          </a:p>
        </p:txBody>
      </p:sp>
      <p:pic>
        <p:nvPicPr>
          <p:cNvPr id="6" name="Picture 5">
            <a:extLst>
              <a:ext uri="{FF2B5EF4-FFF2-40B4-BE49-F238E27FC236}">
                <a16:creationId xmlns:a16="http://schemas.microsoft.com/office/drawing/2014/main" id="{6245E391-8FF0-44DD-B029-18A179E42F3C}"/>
              </a:ext>
            </a:extLst>
          </p:cNvPr>
          <p:cNvPicPr>
            <a:picLocks noChangeAspect="1"/>
          </p:cNvPicPr>
          <p:nvPr/>
        </p:nvPicPr>
        <p:blipFill>
          <a:blip r:embed="rId2"/>
          <a:stretch>
            <a:fillRect/>
          </a:stretch>
        </p:blipFill>
        <p:spPr>
          <a:xfrm>
            <a:off x="6438507" y="1677064"/>
            <a:ext cx="5504464" cy="2197353"/>
          </a:xfrm>
          <a:prstGeom prst="rect">
            <a:avLst/>
          </a:prstGeom>
        </p:spPr>
      </p:pic>
      <p:pic>
        <p:nvPicPr>
          <p:cNvPr id="7" name="Picture 6">
            <a:extLst>
              <a:ext uri="{FF2B5EF4-FFF2-40B4-BE49-F238E27FC236}">
                <a16:creationId xmlns:a16="http://schemas.microsoft.com/office/drawing/2014/main" id="{486FD5E8-1091-4F29-82A1-7D5CABBEF863}"/>
              </a:ext>
            </a:extLst>
          </p:cNvPr>
          <p:cNvPicPr>
            <a:picLocks noChangeAspect="1"/>
          </p:cNvPicPr>
          <p:nvPr/>
        </p:nvPicPr>
        <p:blipFill>
          <a:blip r:embed="rId3"/>
          <a:stretch>
            <a:fillRect/>
          </a:stretch>
        </p:blipFill>
        <p:spPr>
          <a:xfrm>
            <a:off x="6320243" y="4100660"/>
            <a:ext cx="5490757" cy="1880168"/>
          </a:xfrm>
          <a:prstGeom prst="rect">
            <a:avLst/>
          </a:prstGeom>
        </p:spPr>
      </p:pic>
    </p:spTree>
    <p:extLst>
      <p:ext uri="{BB962C8B-B14F-4D97-AF65-F5344CB8AC3E}">
        <p14:creationId xmlns:p14="http://schemas.microsoft.com/office/powerpoint/2010/main" val="1820348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37B88-1399-4AF8-BAB9-730A6AF22C11}"/>
              </a:ext>
            </a:extLst>
          </p:cNvPr>
          <p:cNvSpPr>
            <a:spLocks noGrp="1"/>
          </p:cNvSpPr>
          <p:nvPr>
            <p:ph type="title"/>
          </p:nvPr>
        </p:nvSpPr>
        <p:spPr>
          <a:xfrm>
            <a:off x="1024128" y="585216"/>
            <a:ext cx="9720072" cy="1025273"/>
          </a:xfrm>
        </p:spPr>
        <p:txBody>
          <a:bodyPr>
            <a:normAutofit fontScale="90000"/>
          </a:bodyPr>
          <a:lstStyle/>
          <a:p>
            <a:r>
              <a:rPr lang="en-IN" dirty="0"/>
              <a:t>NUMERICAL VARIABLES ANALYSIS:BIVARIATE ANALYSIS</a:t>
            </a:r>
          </a:p>
        </p:txBody>
      </p:sp>
      <p:sp>
        <p:nvSpPr>
          <p:cNvPr id="5" name="Content Placeholder 4">
            <a:extLst>
              <a:ext uri="{FF2B5EF4-FFF2-40B4-BE49-F238E27FC236}">
                <a16:creationId xmlns:a16="http://schemas.microsoft.com/office/drawing/2014/main" id="{8C4C2832-648E-4CAB-822A-3798CAED9224}"/>
              </a:ext>
            </a:extLst>
          </p:cNvPr>
          <p:cNvSpPr>
            <a:spLocks noGrp="1"/>
          </p:cNvSpPr>
          <p:nvPr>
            <p:ph idx="1"/>
          </p:nvPr>
        </p:nvSpPr>
        <p:spPr>
          <a:xfrm>
            <a:off x="680321" y="2653959"/>
            <a:ext cx="6639313" cy="839960"/>
          </a:xfrm>
        </p:spPr>
        <p:txBody>
          <a:bodyPr/>
          <a:lstStyle/>
          <a:p>
            <a:r>
              <a:rPr lang="en-US" i="0" dirty="0">
                <a:effectLst/>
                <a:latin typeface="-apple-system"/>
              </a:rPr>
              <a:t>When the credit amount goes beyond 30 Lakhs, there is an increase in defaulters.</a:t>
            </a:r>
          </a:p>
          <a:p>
            <a:endParaRPr lang="en-IN" dirty="0"/>
          </a:p>
        </p:txBody>
      </p:sp>
      <p:pic>
        <p:nvPicPr>
          <p:cNvPr id="23554" name="Picture 2">
            <a:extLst>
              <a:ext uri="{FF2B5EF4-FFF2-40B4-BE49-F238E27FC236}">
                <a16:creationId xmlns:a16="http://schemas.microsoft.com/office/drawing/2014/main" id="{FD47DB8C-FD8F-4E09-BC2C-01A96F32B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634" y="2025764"/>
            <a:ext cx="4256806" cy="43351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68DB81B-50D1-4F1E-AB96-8844C0ED7A27}"/>
              </a:ext>
            </a:extLst>
          </p:cNvPr>
          <p:cNvSpPr/>
          <p:nvPr/>
        </p:nvSpPr>
        <p:spPr>
          <a:xfrm>
            <a:off x="794995" y="1919123"/>
            <a:ext cx="6096000" cy="646331"/>
          </a:xfrm>
          <a:prstGeom prst="rect">
            <a:avLst/>
          </a:prstGeom>
        </p:spPr>
        <p:txBody>
          <a:bodyPr>
            <a:spAutoFit/>
          </a:bodyPr>
          <a:lstStyle/>
          <a:p>
            <a:r>
              <a:rPr lang="en-IN" b="1" dirty="0"/>
              <a:t>GOOD PRICE AMOUNT AND CREDIT AMOUNT BIVARIATE ANALYSIS</a:t>
            </a:r>
          </a:p>
        </p:txBody>
      </p:sp>
      <p:sp>
        <p:nvSpPr>
          <p:cNvPr id="6" name="Rectangle: Single Corner Snipped 5">
            <a:extLst>
              <a:ext uri="{FF2B5EF4-FFF2-40B4-BE49-F238E27FC236}">
                <a16:creationId xmlns:a16="http://schemas.microsoft.com/office/drawing/2014/main" id="{463DA092-7186-4642-B497-E650D535053C}"/>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3" name="Slide Number Placeholder 2">
            <a:extLst>
              <a:ext uri="{FF2B5EF4-FFF2-40B4-BE49-F238E27FC236}">
                <a16:creationId xmlns:a16="http://schemas.microsoft.com/office/drawing/2014/main" id="{94564F07-43A7-4D72-9E03-CE0A13B98945}"/>
              </a:ext>
            </a:extLst>
          </p:cNvPr>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1002997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D864-CD12-44C1-A4C5-B8C116215CE9}"/>
              </a:ext>
            </a:extLst>
          </p:cNvPr>
          <p:cNvSpPr>
            <a:spLocks noGrp="1"/>
          </p:cNvSpPr>
          <p:nvPr>
            <p:ph type="title"/>
          </p:nvPr>
        </p:nvSpPr>
        <p:spPr>
          <a:xfrm>
            <a:off x="1033554" y="1444126"/>
            <a:ext cx="9720072" cy="646331"/>
          </a:xfrm>
        </p:spPr>
        <p:txBody>
          <a:bodyPr>
            <a:normAutofit fontScale="90000"/>
          </a:bodyPr>
          <a:lstStyle/>
          <a:p>
            <a:r>
              <a:rPr lang="en-IN" dirty="0"/>
              <a:t>CONTRACT STATUS AND REPAYMENT OF LOANS</a:t>
            </a:r>
          </a:p>
        </p:txBody>
      </p:sp>
      <p:pic>
        <p:nvPicPr>
          <p:cNvPr id="25604" name="Picture 4">
            <a:extLst>
              <a:ext uri="{FF2B5EF4-FFF2-40B4-BE49-F238E27FC236}">
                <a16:creationId xmlns:a16="http://schemas.microsoft.com/office/drawing/2014/main" id="{DC94128B-BF5F-4DB1-8FFF-E0B29915F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615" y="2479249"/>
            <a:ext cx="10336508" cy="34973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7FE9A73-2751-4471-A03A-A00537CEFF05}"/>
              </a:ext>
            </a:extLst>
          </p:cNvPr>
          <p:cNvSpPr/>
          <p:nvPr/>
        </p:nvSpPr>
        <p:spPr>
          <a:xfrm>
            <a:off x="1112615" y="547502"/>
            <a:ext cx="10501208" cy="1015663"/>
          </a:xfrm>
          <a:prstGeom prst="rect">
            <a:avLst/>
          </a:prstGeom>
        </p:spPr>
        <p:txBody>
          <a:bodyPr wrap="square">
            <a:spAutoFit/>
          </a:bodyPr>
          <a:lstStyle/>
          <a:p>
            <a:r>
              <a:rPr lang="en-IN" sz="2000" b="1" dirty="0"/>
              <a:t>DATA SET-3 VARAIABLE ANALYSIS-&gt;MERGEED DATA SETS APPLICATION DATA AND PREVIOUS APPLICATION-UNIVARAITE AND BIVARIATE ANALYSIS</a:t>
            </a:r>
          </a:p>
          <a:p>
            <a:endParaRPr lang="en-IN" sz="2000" b="1" dirty="0"/>
          </a:p>
        </p:txBody>
      </p:sp>
      <p:sp>
        <p:nvSpPr>
          <p:cNvPr id="7" name="Rectangle: Single Corner Snipped 6">
            <a:extLst>
              <a:ext uri="{FF2B5EF4-FFF2-40B4-BE49-F238E27FC236}">
                <a16:creationId xmlns:a16="http://schemas.microsoft.com/office/drawing/2014/main" id="{FFEF6E00-F757-42AF-81CA-509989D71A66}"/>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6" name="Slide Number Placeholder 5">
            <a:extLst>
              <a:ext uri="{FF2B5EF4-FFF2-40B4-BE49-F238E27FC236}">
                <a16:creationId xmlns:a16="http://schemas.microsoft.com/office/drawing/2014/main" id="{F68F9C5A-C004-419A-AFDB-83D2ECE3ACF6}"/>
              </a:ext>
            </a:extLst>
          </p:cNvPr>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839496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D864-CD12-44C1-A4C5-B8C116215CE9}"/>
              </a:ext>
            </a:extLst>
          </p:cNvPr>
          <p:cNvSpPr>
            <a:spLocks noGrp="1"/>
          </p:cNvSpPr>
          <p:nvPr>
            <p:ph type="title"/>
          </p:nvPr>
        </p:nvSpPr>
        <p:spPr>
          <a:xfrm>
            <a:off x="1103989" y="902350"/>
            <a:ext cx="9720072" cy="1021043"/>
          </a:xfrm>
        </p:spPr>
        <p:txBody>
          <a:bodyPr/>
          <a:lstStyle/>
          <a:p>
            <a:r>
              <a:rPr lang="en-IN" dirty="0"/>
              <a:t>CONTRACT STATUS AND REPAYMENT OF LOANS</a:t>
            </a:r>
          </a:p>
        </p:txBody>
      </p:sp>
      <p:pic>
        <p:nvPicPr>
          <p:cNvPr id="26626" name="Picture 2">
            <a:extLst>
              <a:ext uri="{FF2B5EF4-FFF2-40B4-BE49-F238E27FC236}">
                <a16:creationId xmlns:a16="http://schemas.microsoft.com/office/drawing/2014/main" id="{70ECA940-4FBE-420E-9E5A-D5E71046D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52" y="2179603"/>
            <a:ext cx="10559611" cy="4396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27B5C8-4CAF-43E9-8C8E-B3EF83CE6F06}"/>
              </a:ext>
            </a:extLst>
          </p:cNvPr>
          <p:cNvSpPr txBox="1"/>
          <p:nvPr/>
        </p:nvSpPr>
        <p:spPr>
          <a:xfrm>
            <a:off x="680320" y="1923393"/>
            <a:ext cx="2367679" cy="369332"/>
          </a:xfrm>
          <a:prstGeom prst="rect">
            <a:avLst/>
          </a:prstGeom>
          <a:noFill/>
        </p:spPr>
        <p:txBody>
          <a:bodyPr wrap="square" rtlCol="0">
            <a:spAutoFit/>
          </a:bodyPr>
          <a:lstStyle/>
          <a:p>
            <a:r>
              <a:rPr lang="en-IN" dirty="0">
                <a:solidFill>
                  <a:schemeClr val="bg1"/>
                </a:solidFill>
              </a:rPr>
              <a:t>DEFAULTED LOANS</a:t>
            </a:r>
          </a:p>
        </p:txBody>
      </p:sp>
      <p:sp>
        <p:nvSpPr>
          <p:cNvPr id="6" name="Rectangle: Single Corner Snipped 5">
            <a:extLst>
              <a:ext uri="{FF2B5EF4-FFF2-40B4-BE49-F238E27FC236}">
                <a16:creationId xmlns:a16="http://schemas.microsoft.com/office/drawing/2014/main" id="{A25EDF20-AF35-411D-B7ED-5CA55F857187}"/>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5" name="Slide Number Placeholder 4">
            <a:extLst>
              <a:ext uri="{FF2B5EF4-FFF2-40B4-BE49-F238E27FC236}">
                <a16:creationId xmlns:a16="http://schemas.microsoft.com/office/drawing/2014/main" id="{5F5C50BD-A9E8-4233-A88E-C41F8C6A48B6}"/>
              </a:ext>
            </a:extLst>
          </p:cNvPr>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1996637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D9442-66DD-4DC1-9D3D-3592DED3C9DC}"/>
              </a:ext>
            </a:extLst>
          </p:cNvPr>
          <p:cNvSpPr>
            <a:spLocks noGrp="1"/>
          </p:cNvSpPr>
          <p:nvPr>
            <p:ph type="title"/>
          </p:nvPr>
        </p:nvSpPr>
        <p:spPr/>
        <p:txBody>
          <a:bodyPr/>
          <a:lstStyle/>
          <a:p>
            <a:r>
              <a:rPr lang="en-IN" dirty="0"/>
              <a:t>CONTRACT STATUS AND REPAYMENT OF LOANS</a:t>
            </a:r>
          </a:p>
        </p:txBody>
      </p:sp>
      <p:sp>
        <p:nvSpPr>
          <p:cNvPr id="3" name="Content Placeholder 2">
            <a:extLst>
              <a:ext uri="{FF2B5EF4-FFF2-40B4-BE49-F238E27FC236}">
                <a16:creationId xmlns:a16="http://schemas.microsoft.com/office/drawing/2014/main" id="{82F9149C-0112-4920-9C5A-B056040E98F2}"/>
              </a:ext>
            </a:extLst>
          </p:cNvPr>
          <p:cNvSpPr>
            <a:spLocks noGrp="1"/>
          </p:cNvSpPr>
          <p:nvPr>
            <p:ph idx="1"/>
          </p:nvPr>
        </p:nvSpPr>
        <p:spPr>
          <a:xfrm>
            <a:off x="1024128" y="2286000"/>
            <a:ext cx="9720073" cy="2870462"/>
          </a:xfrm>
        </p:spPr>
        <p:txBody>
          <a:bodyPr/>
          <a:lstStyle/>
          <a:p>
            <a:pPr marL="457200" indent="-457200" algn="l">
              <a:buFont typeface="+mj-lt"/>
              <a:buAutoNum type="arabicPeriod"/>
            </a:pPr>
            <a:r>
              <a:rPr lang="en-US" dirty="0">
                <a:latin typeface="-apple-system"/>
              </a:rPr>
              <a:t>FROM THE PERIOUS GRAPHS THE FOLLOWING CAN BE INFERRED</a:t>
            </a:r>
            <a:endParaRPr lang="en-US" i="0" dirty="0">
              <a:effectLst/>
              <a:latin typeface="-apple-system"/>
            </a:endParaRPr>
          </a:p>
          <a:p>
            <a:pPr marL="457200" indent="-457200" algn="l">
              <a:buFont typeface="+mj-lt"/>
              <a:buAutoNum type="arabicPeriod"/>
            </a:pPr>
            <a:r>
              <a:rPr lang="en-US" i="0" dirty="0">
                <a:effectLst/>
                <a:latin typeface="-apple-system"/>
              </a:rPr>
              <a:t>Loan purpose has high number of unknown values (XAP, XNA).</a:t>
            </a:r>
          </a:p>
          <a:p>
            <a:pPr marL="457200" indent="-457200" algn="l">
              <a:buFont typeface="+mj-lt"/>
              <a:buAutoNum type="arabicPeriod"/>
            </a:pPr>
            <a:r>
              <a:rPr lang="en-US" i="0" dirty="0">
                <a:effectLst/>
                <a:latin typeface="-apple-system"/>
              </a:rPr>
              <a:t>Loan taken for the purpose of Repairs looks to have highest default rate.</a:t>
            </a:r>
          </a:p>
          <a:p>
            <a:pPr marL="457200" indent="-457200" algn="l">
              <a:buFont typeface="+mj-lt"/>
              <a:buAutoNum type="arabicPeriod"/>
            </a:pPr>
            <a:r>
              <a:rPr lang="en-US" i="0" dirty="0">
                <a:effectLst/>
                <a:latin typeface="-apple-system"/>
              </a:rPr>
              <a:t>Huge number application have been rejected by bank or refused by client which are applied for Repair or Other. from this we can infer that repair is considered high risk by bank. Also, either they are rejected or bank offers loan on high interest rate which is not feasible by the clients and they refuse the loan.</a:t>
            </a:r>
          </a:p>
          <a:p>
            <a:pPr marL="0" indent="0">
              <a:buNone/>
            </a:pPr>
            <a:endParaRPr lang="en-IN" dirty="0"/>
          </a:p>
        </p:txBody>
      </p:sp>
      <p:sp>
        <p:nvSpPr>
          <p:cNvPr id="5" name="Rectangle: Single Corner Snipped 4">
            <a:extLst>
              <a:ext uri="{FF2B5EF4-FFF2-40B4-BE49-F238E27FC236}">
                <a16:creationId xmlns:a16="http://schemas.microsoft.com/office/drawing/2014/main" id="{BBCF98E2-7925-4E8F-88AF-51A179BFB39A}"/>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2" name="Slide Number Placeholder 1">
            <a:extLst>
              <a:ext uri="{FF2B5EF4-FFF2-40B4-BE49-F238E27FC236}">
                <a16:creationId xmlns:a16="http://schemas.microsoft.com/office/drawing/2014/main" id="{A80EEA5E-74C8-44AB-8025-E59086669570}"/>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825337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A07F-482B-43C2-BD2F-1B86E5BBD559}"/>
              </a:ext>
            </a:extLst>
          </p:cNvPr>
          <p:cNvSpPr>
            <a:spLocks noGrp="1"/>
          </p:cNvSpPr>
          <p:nvPr>
            <p:ph type="title"/>
          </p:nvPr>
        </p:nvSpPr>
        <p:spPr>
          <a:xfrm>
            <a:off x="998917" y="789637"/>
            <a:ext cx="8889800" cy="1348841"/>
          </a:xfrm>
        </p:spPr>
        <p:txBody>
          <a:bodyPr>
            <a:normAutofit/>
          </a:bodyPr>
          <a:lstStyle/>
          <a:p>
            <a:r>
              <a:rPr lang="en-IN" dirty="0"/>
              <a:t>NAME CONTRACT STATUS AND LOAN REPAYMENT STATUS</a:t>
            </a:r>
          </a:p>
        </p:txBody>
      </p:sp>
      <p:pic>
        <p:nvPicPr>
          <p:cNvPr id="8" name="Content Placeholder 7">
            <a:extLst>
              <a:ext uri="{FF2B5EF4-FFF2-40B4-BE49-F238E27FC236}">
                <a16:creationId xmlns:a16="http://schemas.microsoft.com/office/drawing/2014/main" id="{05CB4B14-FE9F-43A2-80AB-F456E310C1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3828" y="3321935"/>
            <a:ext cx="6093628" cy="3009234"/>
          </a:xfrm>
        </p:spPr>
      </p:pic>
      <p:pic>
        <p:nvPicPr>
          <p:cNvPr id="10" name="Picture 9">
            <a:extLst>
              <a:ext uri="{FF2B5EF4-FFF2-40B4-BE49-F238E27FC236}">
                <a16:creationId xmlns:a16="http://schemas.microsoft.com/office/drawing/2014/main" id="{54CE8165-9669-4508-AF48-078E179AC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649" y="235264"/>
            <a:ext cx="3740342" cy="2991004"/>
          </a:xfrm>
          <a:prstGeom prst="rect">
            <a:avLst/>
          </a:prstGeom>
        </p:spPr>
      </p:pic>
      <p:sp>
        <p:nvSpPr>
          <p:cNvPr id="12" name="TextBox 11">
            <a:extLst>
              <a:ext uri="{FF2B5EF4-FFF2-40B4-BE49-F238E27FC236}">
                <a16:creationId xmlns:a16="http://schemas.microsoft.com/office/drawing/2014/main" id="{C5A96BE2-0E60-46F1-AAF5-97C8E133D488}"/>
              </a:ext>
            </a:extLst>
          </p:cNvPr>
          <p:cNvSpPr txBox="1"/>
          <p:nvPr/>
        </p:nvSpPr>
        <p:spPr>
          <a:xfrm>
            <a:off x="653131" y="2364721"/>
            <a:ext cx="5210341" cy="3477875"/>
          </a:xfrm>
          <a:prstGeom prst="rect">
            <a:avLst/>
          </a:prstGeom>
          <a:noFill/>
        </p:spPr>
        <p:txBody>
          <a:bodyPr wrap="square">
            <a:spAutoFit/>
          </a:bodyPr>
          <a:lstStyle/>
          <a:p>
            <a:pPr marL="457200" indent="-457200" algn="l">
              <a:buClr>
                <a:schemeClr val="accent2"/>
              </a:buClr>
              <a:buFont typeface="+mj-lt"/>
              <a:buAutoNum type="arabicPeriod"/>
            </a:pPr>
            <a:r>
              <a:rPr lang="en-US" sz="2200" i="0" dirty="0">
                <a:effectLst/>
                <a:latin typeface="-apple-system"/>
              </a:rPr>
              <a:t>90% of the previously cancelled client have actually </a:t>
            </a:r>
            <a:r>
              <a:rPr lang="en-GB" sz="2200" i="0" dirty="0">
                <a:effectLst/>
                <a:latin typeface="-apple-system"/>
              </a:rPr>
              <a:t>repaid</a:t>
            </a:r>
            <a:r>
              <a:rPr lang="en-US" sz="2200" i="0" dirty="0">
                <a:effectLst/>
                <a:latin typeface="-apple-system"/>
              </a:rPr>
              <a:t> the loan. Revising the interest rates would increase business opportunity for these clients.</a:t>
            </a:r>
          </a:p>
          <a:p>
            <a:pPr marL="457200" indent="-457200" algn="l">
              <a:buClr>
                <a:schemeClr val="accent2"/>
              </a:buClr>
              <a:buFont typeface="+mj-lt"/>
              <a:buAutoNum type="arabicPeriod"/>
            </a:pPr>
            <a:r>
              <a:rPr lang="en-US" sz="2200" i="0" dirty="0">
                <a:effectLst/>
                <a:latin typeface="-apple-system"/>
              </a:rPr>
              <a:t>88% of the clients who have been previously refused a loan has paid back the loan in current case.</a:t>
            </a:r>
          </a:p>
          <a:p>
            <a:pPr marL="457200" indent="-457200" algn="l">
              <a:buClr>
                <a:schemeClr val="accent2"/>
              </a:buClr>
              <a:buFont typeface="+mj-lt"/>
              <a:buAutoNum type="arabicPeriod"/>
            </a:pPr>
            <a:r>
              <a:rPr lang="en-US" sz="2200" i="0" dirty="0">
                <a:effectLst/>
                <a:latin typeface="-apple-system"/>
              </a:rPr>
              <a:t>Refusal reason should be recorded for further analysis as these clients could turn into potential repaying customer.</a:t>
            </a:r>
          </a:p>
        </p:txBody>
      </p:sp>
      <p:sp>
        <p:nvSpPr>
          <p:cNvPr id="6" name="Rectangle: Single Corner Snipped 5">
            <a:extLst>
              <a:ext uri="{FF2B5EF4-FFF2-40B4-BE49-F238E27FC236}">
                <a16:creationId xmlns:a16="http://schemas.microsoft.com/office/drawing/2014/main" id="{A6C04B50-DEFE-447D-9C40-635146F88CC7}"/>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3" name="Slide Number Placeholder 2">
            <a:extLst>
              <a:ext uri="{FF2B5EF4-FFF2-40B4-BE49-F238E27FC236}">
                <a16:creationId xmlns:a16="http://schemas.microsoft.com/office/drawing/2014/main" id="{C9D89F3F-85C9-420E-866E-5D948D5671B5}"/>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1923099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48DD-535E-46B0-9628-51E9B86E6FE1}"/>
              </a:ext>
            </a:extLst>
          </p:cNvPr>
          <p:cNvSpPr>
            <a:spLocks noGrp="1"/>
          </p:cNvSpPr>
          <p:nvPr>
            <p:ph type="title"/>
          </p:nvPr>
        </p:nvSpPr>
        <p:spPr/>
        <p:txBody>
          <a:bodyPr/>
          <a:lstStyle/>
          <a:p>
            <a:r>
              <a:rPr lang="en-IN" dirty="0"/>
              <a:t>NAME CONTRACT STATUS AND AMOUNT INCOME BIVARIATE ANALYSIS</a:t>
            </a:r>
          </a:p>
        </p:txBody>
      </p:sp>
      <p:sp>
        <p:nvSpPr>
          <p:cNvPr id="3" name="Content Placeholder 2">
            <a:extLst>
              <a:ext uri="{FF2B5EF4-FFF2-40B4-BE49-F238E27FC236}">
                <a16:creationId xmlns:a16="http://schemas.microsoft.com/office/drawing/2014/main" id="{2E39D3BE-61CE-47D1-BA43-3AFCB3CCB34F}"/>
              </a:ext>
            </a:extLst>
          </p:cNvPr>
          <p:cNvSpPr>
            <a:spLocks noGrp="1"/>
          </p:cNvSpPr>
          <p:nvPr>
            <p:ph idx="1"/>
          </p:nvPr>
        </p:nvSpPr>
        <p:spPr>
          <a:xfrm>
            <a:off x="810706" y="2565147"/>
            <a:ext cx="3836708" cy="1727706"/>
          </a:xfrm>
        </p:spPr>
        <p:txBody>
          <a:bodyPr/>
          <a:lstStyle/>
          <a:p>
            <a:r>
              <a:rPr lang="en-US" i="0" dirty="0">
                <a:effectLst/>
                <a:latin typeface="-apple-system"/>
              </a:rPr>
              <a:t>The point plot show that the people who have not used offer earlier have defaulted even when there average income is higher than others.</a:t>
            </a:r>
          </a:p>
          <a:p>
            <a:endParaRPr lang="en-IN" dirty="0"/>
          </a:p>
        </p:txBody>
      </p:sp>
      <p:pic>
        <p:nvPicPr>
          <p:cNvPr id="29698" name="Picture 2">
            <a:extLst>
              <a:ext uri="{FF2B5EF4-FFF2-40B4-BE49-F238E27FC236}">
                <a16:creationId xmlns:a16="http://schemas.microsoft.com/office/drawing/2014/main" id="{C2E86B14-13A3-4E16-A7B7-EE9498B8F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231" y="2469823"/>
            <a:ext cx="7096541" cy="42143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C492D552-BA82-4008-B091-897E6FFF10D2}"/>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2A7B12FF-89ED-4755-A0F7-0233B26AC7E6}"/>
              </a:ext>
            </a:extLst>
          </p:cNvPr>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648698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C82C-829C-4313-BAD8-10442116E386}"/>
              </a:ext>
            </a:extLst>
          </p:cNvPr>
          <p:cNvSpPr>
            <a:spLocks noGrp="1"/>
          </p:cNvSpPr>
          <p:nvPr>
            <p:ph type="title"/>
          </p:nvPr>
        </p:nvSpPr>
        <p:spPr/>
        <p:txBody>
          <a:bodyPr/>
          <a:lstStyle/>
          <a:p>
            <a:r>
              <a:rPr lang="en-IN" dirty="0"/>
              <a:t>CONTRACT STATUS &amp; SOCIAL CIRCLE BIVARAITE ANALYSIS</a:t>
            </a:r>
          </a:p>
        </p:txBody>
      </p:sp>
      <p:sp>
        <p:nvSpPr>
          <p:cNvPr id="3" name="Content Placeholder 2">
            <a:extLst>
              <a:ext uri="{FF2B5EF4-FFF2-40B4-BE49-F238E27FC236}">
                <a16:creationId xmlns:a16="http://schemas.microsoft.com/office/drawing/2014/main" id="{C29A16DF-369C-4655-B803-392336B4D8A2}"/>
              </a:ext>
            </a:extLst>
          </p:cNvPr>
          <p:cNvSpPr>
            <a:spLocks noGrp="1"/>
          </p:cNvSpPr>
          <p:nvPr>
            <p:ph idx="1"/>
          </p:nvPr>
        </p:nvSpPr>
        <p:spPr>
          <a:xfrm>
            <a:off x="1024128" y="2557680"/>
            <a:ext cx="3331779" cy="2551647"/>
          </a:xfrm>
        </p:spPr>
        <p:txBody>
          <a:bodyPr/>
          <a:lstStyle/>
          <a:p>
            <a:r>
              <a:rPr lang="en-US" i="0" dirty="0">
                <a:effectLst/>
                <a:latin typeface="-apple-system"/>
              </a:rPr>
              <a:t>Clients who have average of 0.13 or higher their DEF_60_CNT_SOCIAL_CIRCLE score tend to default more and thus </a:t>
            </a:r>
            <a:r>
              <a:rPr lang="en-GB" i="0" dirty="0">
                <a:effectLst/>
                <a:latin typeface="-apple-system"/>
              </a:rPr>
              <a:t>analysing</a:t>
            </a:r>
            <a:r>
              <a:rPr lang="en-US" i="0" dirty="0">
                <a:effectLst/>
                <a:latin typeface="-apple-system"/>
              </a:rPr>
              <a:t> client's social circle could help in disbursement of the loan.</a:t>
            </a:r>
          </a:p>
          <a:p>
            <a:endParaRPr lang="en-IN" dirty="0"/>
          </a:p>
        </p:txBody>
      </p:sp>
      <p:pic>
        <p:nvPicPr>
          <p:cNvPr id="30722" name="Picture 2">
            <a:extLst>
              <a:ext uri="{FF2B5EF4-FFF2-40B4-BE49-F238E27FC236}">
                <a16:creationId xmlns:a16="http://schemas.microsoft.com/office/drawing/2014/main" id="{CB62FAA7-E4D5-421F-BAF9-DE239D6B6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389" y="1986455"/>
            <a:ext cx="7176939" cy="44981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Single Corner Snipped 4">
            <a:extLst>
              <a:ext uri="{FF2B5EF4-FFF2-40B4-BE49-F238E27FC236}">
                <a16:creationId xmlns:a16="http://schemas.microsoft.com/office/drawing/2014/main" id="{04BF7E12-196E-4EB6-8D3D-23F562CF0336}"/>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ANALYSIS</a:t>
            </a:r>
          </a:p>
        </p:txBody>
      </p:sp>
      <p:sp>
        <p:nvSpPr>
          <p:cNvPr id="4" name="Slide Number Placeholder 3">
            <a:extLst>
              <a:ext uri="{FF2B5EF4-FFF2-40B4-BE49-F238E27FC236}">
                <a16:creationId xmlns:a16="http://schemas.microsoft.com/office/drawing/2014/main" id="{D3037D52-B465-4C45-91C7-8E877351E4E5}"/>
              </a:ext>
            </a:extLst>
          </p:cNvPr>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268975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093F5E-26A9-40F8-9C77-C994FF3707E2}"/>
              </a:ext>
            </a:extLst>
          </p:cNvPr>
          <p:cNvSpPr>
            <a:spLocks noGrp="1"/>
          </p:cNvSpPr>
          <p:nvPr>
            <p:ph type="title"/>
          </p:nvPr>
        </p:nvSpPr>
        <p:spPr>
          <a:xfrm>
            <a:off x="1024128" y="585216"/>
            <a:ext cx="10768804" cy="1499616"/>
          </a:xfrm>
        </p:spPr>
        <p:txBody>
          <a:bodyPr/>
          <a:lstStyle/>
          <a:p>
            <a:r>
              <a:rPr lang="en-IN" dirty="0"/>
              <a:t>INSIGHTS: TASK 1-DATA CLEANING AND MANIPULATION</a:t>
            </a:r>
          </a:p>
        </p:txBody>
      </p:sp>
      <p:graphicFrame>
        <p:nvGraphicFramePr>
          <p:cNvPr id="6" name="Content Placeholder 5">
            <a:extLst>
              <a:ext uri="{FF2B5EF4-FFF2-40B4-BE49-F238E27FC236}">
                <a16:creationId xmlns:a16="http://schemas.microsoft.com/office/drawing/2014/main" id="{52856CFD-0962-487C-9FA3-E5D661818EFA}"/>
              </a:ext>
            </a:extLst>
          </p:cNvPr>
          <p:cNvGraphicFramePr>
            <a:graphicFrameLocks noGrp="1"/>
          </p:cNvGraphicFramePr>
          <p:nvPr>
            <p:ph idx="1"/>
            <p:extLst>
              <p:ext uri="{D42A27DB-BD31-4B8C-83A1-F6EECF244321}">
                <p14:modId xmlns:p14="http://schemas.microsoft.com/office/powerpoint/2010/main" val="2574946540"/>
              </p:ext>
            </p:extLst>
          </p:nvPr>
        </p:nvGraphicFramePr>
        <p:xfrm>
          <a:off x="235670" y="2000975"/>
          <a:ext cx="11434714" cy="3673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Single Corner Snipped 4">
            <a:extLst>
              <a:ext uri="{FF2B5EF4-FFF2-40B4-BE49-F238E27FC236}">
                <a16:creationId xmlns:a16="http://schemas.microsoft.com/office/drawing/2014/main" id="{25E85D81-03E3-494D-AC16-AE2BD697AAC0}"/>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236CDD59-97C9-4E2B-A911-22084F551F15}"/>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97975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188536" y="5014518"/>
            <a:ext cx="8135332" cy="1376855"/>
          </a:xfrm>
        </p:spPr>
        <p:txBody>
          <a:bodyPr>
            <a:normAutofit/>
          </a:bodyPr>
          <a:lstStyle/>
          <a:p>
            <a:r>
              <a:rPr lang="en-IN" dirty="0"/>
              <a:t>TASK-5 CORRELATEION BETWEEN VARIABLES AND REPAYMENT/DEFAULT</a:t>
            </a:r>
          </a:p>
        </p:txBody>
      </p:sp>
      <p:sp>
        <p:nvSpPr>
          <p:cNvPr id="3" name="Rectangle: Single Corner Snipped 2">
            <a:extLst>
              <a:ext uri="{FF2B5EF4-FFF2-40B4-BE49-F238E27FC236}">
                <a16:creationId xmlns:a16="http://schemas.microsoft.com/office/drawing/2014/main" id="{55F295E5-401E-4D98-AEDC-7C32FF786883}"/>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CORRELATION</a:t>
            </a:r>
          </a:p>
        </p:txBody>
      </p:sp>
      <p:sp>
        <p:nvSpPr>
          <p:cNvPr id="4" name="Slide Number Placeholder 3">
            <a:extLst>
              <a:ext uri="{FF2B5EF4-FFF2-40B4-BE49-F238E27FC236}">
                <a16:creationId xmlns:a16="http://schemas.microsoft.com/office/drawing/2014/main" id="{135C9E47-305E-463C-B4B8-1E9F406E4E4A}"/>
              </a:ext>
            </a:extLst>
          </p:cNvPr>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2856312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44D7-AC00-4C7D-84DB-24385C24F191}"/>
              </a:ext>
            </a:extLst>
          </p:cNvPr>
          <p:cNvSpPr>
            <a:spLocks noGrp="1"/>
          </p:cNvSpPr>
          <p:nvPr>
            <p:ph type="title"/>
          </p:nvPr>
        </p:nvSpPr>
        <p:spPr>
          <a:xfrm>
            <a:off x="782392" y="255715"/>
            <a:ext cx="11604427" cy="1334814"/>
          </a:xfrm>
        </p:spPr>
        <p:txBody>
          <a:bodyPr>
            <a:normAutofit/>
          </a:bodyPr>
          <a:lstStyle/>
          <a:p>
            <a:r>
              <a:rPr lang="en-IN" dirty="0"/>
              <a:t>CORRELATION BETWEEN VARIABLES WHEN LOAN REPAID</a:t>
            </a:r>
          </a:p>
        </p:txBody>
      </p:sp>
      <p:pic>
        <p:nvPicPr>
          <p:cNvPr id="8" name="Content Placeholder 7">
            <a:extLst>
              <a:ext uri="{FF2B5EF4-FFF2-40B4-BE49-F238E27FC236}">
                <a16:creationId xmlns:a16="http://schemas.microsoft.com/office/drawing/2014/main" id="{9571C1B3-EFC9-4C26-984E-ABD73F0AE6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232"/>
          <a:stretch/>
        </p:blipFill>
        <p:spPr>
          <a:xfrm>
            <a:off x="1030122" y="3779219"/>
            <a:ext cx="4167736" cy="2823066"/>
          </a:xfrm>
        </p:spPr>
      </p:pic>
      <p:sp>
        <p:nvSpPr>
          <p:cNvPr id="11" name="TextBox 10">
            <a:extLst>
              <a:ext uri="{FF2B5EF4-FFF2-40B4-BE49-F238E27FC236}">
                <a16:creationId xmlns:a16="http://schemas.microsoft.com/office/drawing/2014/main" id="{5B44CF1E-3241-4D0D-9B9F-A2797C7BAC4F}"/>
              </a:ext>
            </a:extLst>
          </p:cNvPr>
          <p:cNvSpPr txBox="1"/>
          <p:nvPr/>
        </p:nvSpPr>
        <p:spPr>
          <a:xfrm>
            <a:off x="888313" y="1807711"/>
            <a:ext cx="4834375" cy="1754326"/>
          </a:xfrm>
          <a:prstGeom prst="rect">
            <a:avLst/>
          </a:prstGeom>
          <a:noFill/>
        </p:spPr>
        <p:txBody>
          <a:bodyPr wrap="square">
            <a:spAutoFit/>
          </a:bodyPr>
          <a:lstStyle/>
          <a:p>
            <a:pPr algn="l">
              <a:buClr>
                <a:schemeClr val="accent2"/>
              </a:buClr>
            </a:pPr>
            <a:r>
              <a:rPr lang="en-US" dirty="0">
                <a:latin typeface="-apple-system"/>
              </a:rPr>
              <a:t>1. </a:t>
            </a:r>
            <a:r>
              <a:rPr lang="en-US" i="0" dirty="0">
                <a:effectLst/>
                <a:latin typeface="-apple-system"/>
              </a:rPr>
              <a:t>Credit amount is highly correlated with:</a:t>
            </a:r>
          </a:p>
          <a:p>
            <a:pPr marL="285750" indent="-285750" algn="l">
              <a:buClr>
                <a:schemeClr val="accent2"/>
              </a:buClr>
              <a:buFont typeface="Arial" panose="020B0604020202020204" pitchFamily="34" charset="0"/>
              <a:buChar char="•"/>
            </a:pPr>
            <a:r>
              <a:rPr lang="en-US" i="0" dirty="0">
                <a:effectLst/>
                <a:latin typeface="-apple-system"/>
              </a:rPr>
              <a:t>Goods Price Amount</a:t>
            </a:r>
          </a:p>
          <a:p>
            <a:pPr marL="285750" indent="-285750" algn="l">
              <a:buClr>
                <a:schemeClr val="accent2"/>
              </a:buClr>
              <a:buFont typeface="Arial" panose="020B0604020202020204" pitchFamily="34" charset="0"/>
              <a:buChar char="•"/>
            </a:pPr>
            <a:r>
              <a:rPr lang="en-US" i="0" dirty="0">
                <a:effectLst/>
                <a:latin typeface="-apple-system"/>
              </a:rPr>
              <a:t>Loan Annuity</a:t>
            </a:r>
          </a:p>
          <a:p>
            <a:pPr marL="285750" indent="-285750" algn="l">
              <a:buClr>
                <a:schemeClr val="accent2"/>
              </a:buClr>
              <a:buFont typeface="Arial" panose="020B0604020202020204" pitchFamily="34" charset="0"/>
              <a:buChar char="•"/>
            </a:pPr>
            <a:r>
              <a:rPr lang="en-US" i="0" dirty="0">
                <a:effectLst/>
                <a:latin typeface="-apple-system"/>
              </a:rPr>
              <a:t>Total Income</a:t>
            </a:r>
            <a:endParaRPr lang="en-US" dirty="0">
              <a:latin typeface="-apple-system"/>
            </a:endParaRPr>
          </a:p>
          <a:p>
            <a:pPr algn="l">
              <a:buClr>
                <a:schemeClr val="accent2"/>
              </a:buClr>
            </a:pPr>
            <a:r>
              <a:rPr lang="en-US" i="0" dirty="0">
                <a:effectLst/>
                <a:latin typeface="-apple-system"/>
              </a:rPr>
              <a:t>2. We can also see that </a:t>
            </a:r>
            <a:r>
              <a:rPr lang="en-GB" i="0" dirty="0">
                <a:effectLst/>
                <a:latin typeface="-apple-system"/>
              </a:rPr>
              <a:t>repayers</a:t>
            </a:r>
            <a:r>
              <a:rPr lang="en-US" i="0" dirty="0">
                <a:effectLst/>
                <a:latin typeface="-apple-system"/>
              </a:rPr>
              <a:t> have high correlation in number of days employed.</a:t>
            </a:r>
          </a:p>
        </p:txBody>
      </p:sp>
      <p:sp>
        <p:nvSpPr>
          <p:cNvPr id="7" name="Rectangle: Single Corner Snipped 6">
            <a:extLst>
              <a:ext uri="{FF2B5EF4-FFF2-40B4-BE49-F238E27FC236}">
                <a16:creationId xmlns:a16="http://schemas.microsoft.com/office/drawing/2014/main" id="{5AF49344-6B10-46F4-92C9-10069819AA0F}"/>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CORRELATION</a:t>
            </a:r>
          </a:p>
        </p:txBody>
      </p:sp>
      <p:sp>
        <p:nvSpPr>
          <p:cNvPr id="3" name="Slide Number Placeholder 2">
            <a:extLst>
              <a:ext uri="{FF2B5EF4-FFF2-40B4-BE49-F238E27FC236}">
                <a16:creationId xmlns:a16="http://schemas.microsoft.com/office/drawing/2014/main" id="{8D3E2579-25E3-419E-807F-78D699F5BDA0}"/>
              </a:ext>
            </a:extLst>
          </p:cNvPr>
          <p:cNvSpPr>
            <a:spLocks noGrp="1"/>
          </p:cNvSpPr>
          <p:nvPr>
            <p:ph type="sldNum" sz="quarter" idx="12"/>
          </p:nvPr>
        </p:nvSpPr>
        <p:spPr/>
        <p:txBody>
          <a:bodyPr/>
          <a:lstStyle/>
          <a:p>
            <a:fld id="{4FAB73BC-B049-4115-A692-8D63A059BFB8}" type="slidenum">
              <a:rPr lang="en-US" smtClean="0"/>
              <a:t>51</a:t>
            </a:fld>
            <a:endParaRPr lang="en-US" dirty="0"/>
          </a:p>
        </p:txBody>
      </p:sp>
      <p:pic>
        <p:nvPicPr>
          <p:cNvPr id="4" name="Picture 3">
            <a:extLst>
              <a:ext uri="{FF2B5EF4-FFF2-40B4-BE49-F238E27FC236}">
                <a16:creationId xmlns:a16="http://schemas.microsoft.com/office/drawing/2014/main" id="{D1FA4F57-EA92-4ED6-B084-471196967A92}"/>
              </a:ext>
            </a:extLst>
          </p:cNvPr>
          <p:cNvPicPr>
            <a:picLocks noChangeAspect="1"/>
          </p:cNvPicPr>
          <p:nvPr/>
        </p:nvPicPr>
        <p:blipFill>
          <a:blip r:embed="rId3"/>
          <a:stretch>
            <a:fillRect/>
          </a:stretch>
        </p:blipFill>
        <p:spPr>
          <a:xfrm>
            <a:off x="5323154" y="1292323"/>
            <a:ext cx="6438543" cy="5452701"/>
          </a:xfrm>
          <a:prstGeom prst="rect">
            <a:avLst/>
          </a:prstGeom>
        </p:spPr>
      </p:pic>
    </p:spTree>
    <p:extLst>
      <p:ext uri="{BB962C8B-B14F-4D97-AF65-F5344CB8AC3E}">
        <p14:creationId xmlns:p14="http://schemas.microsoft.com/office/powerpoint/2010/main" val="3733390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4E07D8-1968-46EB-93B1-5E50F59A6F65}"/>
              </a:ext>
            </a:extLst>
          </p:cNvPr>
          <p:cNvSpPr>
            <a:spLocks noGrp="1"/>
          </p:cNvSpPr>
          <p:nvPr>
            <p:ph type="title"/>
          </p:nvPr>
        </p:nvSpPr>
        <p:spPr>
          <a:xfrm>
            <a:off x="897388" y="211931"/>
            <a:ext cx="11187774" cy="1081088"/>
          </a:xfrm>
        </p:spPr>
        <p:txBody>
          <a:bodyPr>
            <a:normAutofit/>
          </a:bodyPr>
          <a:lstStyle/>
          <a:p>
            <a:r>
              <a:rPr lang="en-IN" dirty="0"/>
              <a:t>CORRELATION BETWEEN VARIABLES WHEN DEFAULT </a:t>
            </a:r>
          </a:p>
        </p:txBody>
      </p:sp>
      <p:pic>
        <p:nvPicPr>
          <p:cNvPr id="6" name="Content Placeholder 5">
            <a:extLst>
              <a:ext uri="{FF2B5EF4-FFF2-40B4-BE49-F238E27FC236}">
                <a16:creationId xmlns:a16="http://schemas.microsoft.com/office/drawing/2014/main" id="{52E3B5B9-F8F4-424A-A17F-F05994B823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622" y="4300919"/>
            <a:ext cx="4141780" cy="2129880"/>
          </a:xfrm>
        </p:spPr>
      </p:pic>
      <p:sp>
        <p:nvSpPr>
          <p:cNvPr id="9" name="TextBox 8">
            <a:extLst>
              <a:ext uri="{FF2B5EF4-FFF2-40B4-BE49-F238E27FC236}">
                <a16:creationId xmlns:a16="http://schemas.microsoft.com/office/drawing/2014/main" id="{D6DE1BC9-8DF9-4414-8A56-61697E0073E6}"/>
              </a:ext>
            </a:extLst>
          </p:cNvPr>
          <p:cNvSpPr txBox="1"/>
          <p:nvPr/>
        </p:nvSpPr>
        <p:spPr>
          <a:xfrm>
            <a:off x="443060" y="1861241"/>
            <a:ext cx="4377180" cy="2308324"/>
          </a:xfrm>
          <a:prstGeom prst="rect">
            <a:avLst/>
          </a:prstGeom>
          <a:noFill/>
        </p:spPr>
        <p:txBody>
          <a:bodyPr wrap="square">
            <a:spAutoFit/>
          </a:bodyPr>
          <a:lstStyle/>
          <a:p>
            <a:pPr marL="342900" indent="-342900" algn="l">
              <a:buAutoNum type="arabicPeriod"/>
            </a:pPr>
            <a:r>
              <a:rPr lang="en-US" b="1" i="0" dirty="0">
                <a:effectLst/>
                <a:latin typeface="-apple-system"/>
              </a:rPr>
              <a:t>Credit amount is highly correlated with good price amount which is same as repaid.</a:t>
            </a:r>
          </a:p>
          <a:p>
            <a:pPr marL="342900" indent="-342900" algn="l">
              <a:buAutoNum type="arabicPeriod"/>
            </a:pPr>
            <a:r>
              <a:rPr lang="en-US" b="1" i="0" dirty="0">
                <a:effectLst/>
                <a:latin typeface="-apple-system"/>
              </a:rPr>
              <a:t>Credit amount is highly correlated with:</a:t>
            </a:r>
            <a:endParaRPr lang="en-US" b="0" i="0" dirty="0">
              <a:effectLst/>
              <a:latin typeface="-apple-system"/>
            </a:endParaRPr>
          </a:p>
          <a:p>
            <a:pPr marL="285750" indent="-285750" algn="l">
              <a:buClr>
                <a:schemeClr val="accent2"/>
              </a:buClr>
              <a:buFont typeface="Courier New" panose="02070309020205020404" pitchFamily="49" charset="0"/>
              <a:buChar char="o"/>
            </a:pPr>
            <a:r>
              <a:rPr lang="en-US" b="1" i="0" dirty="0">
                <a:effectLst/>
                <a:latin typeface="-apple-system"/>
              </a:rPr>
              <a:t>Goods Price Amount</a:t>
            </a:r>
            <a:endParaRPr lang="en-US" b="0" i="0" dirty="0">
              <a:effectLst/>
              <a:latin typeface="-apple-system"/>
            </a:endParaRPr>
          </a:p>
          <a:p>
            <a:pPr marL="285750" indent="-285750" algn="l">
              <a:buClr>
                <a:schemeClr val="accent2"/>
              </a:buClr>
              <a:buFont typeface="Courier New" panose="02070309020205020404" pitchFamily="49" charset="0"/>
              <a:buChar char="o"/>
            </a:pPr>
            <a:r>
              <a:rPr lang="en-US" b="1" i="0" dirty="0">
                <a:effectLst/>
                <a:latin typeface="-apple-system"/>
              </a:rPr>
              <a:t>Loan Annuity</a:t>
            </a:r>
            <a:endParaRPr lang="en-US" b="0" i="0" dirty="0">
              <a:effectLst/>
              <a:latin typeface="-apple-system"/>
            </a:endParaRPr>
          </a:p>
          <a:p>
            <a:pPr marL="285750" indent="-285750" algn="l">
              <a:buClr>
                <a:schemeClr val="accent2"/>
              </a:buClr>
              <a:buFont typeface="Courier New" panose="02070309020205020404" pitchFamily="49" charset="0"/>
              <a:buChar char="o"/>
            </a:pPr>
            <a:r>
              <a:rPr lang="en-US" b="1" i="0" dirty="0">
                <a:effectLst/>
                <a:latin typeface="-apple-system"/>
              </a:rPr>
              <a:t>Total Income</a:t>
            </a:r>
            <a:endParaRPr lang="en-US" b="1" dirty="0">
              <a:latin typeface="-apple-system"/>
            </a:endParaRPr>
          </a:p>
          <a:p>
            <a:pPr marL="285750" indent="-285750" algn="l">
              <a:buFont typeface="Arial" panose="020B0604020202020204" pitchFamily="34" charset="0"/>
              <a:buChar char="•"/>
            </a:pPr>
            <a:endParaRPr lang="en-US" b="0" i="0" dirty="0">
              <a:effectLst/>
              <a:latin typeface="-apple-system"/>
            </a:endParaRPr>
          </a:p>
        </p:txBody>
      </p:sp>
      <p:sp>
        <p:nvSpPr>
          <p:cNvPr id="8" name="Rectangle: Single Corner Snipped 7">
            <a:extLst>
              <a:ext uri="{FF2B5EF4-FFF2-40B4-BE49-F238E27FC236}">
                <a16:creationId xmlns:a16="http://schemas.microsoft.com/office/drawing/2014/main" id="{A486E92E-7CDF-4DD5-AFC0-4F50D1A45C57}"/>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CORRELATION</a:t>
            </a:r>
          </a:p>
        </p:txBody>
      </p:sp>
      <p:sp>
        <p:nvSpPr>
          <p:cNvPr id="2" name="Slide Number Placeholder 1">
            <a:extLst>
              <a:ext uri="{FF2B5EF4-FFF2-40B4-BE49-F238E27FC236}">
                <a16:creationId xmlns:a16="http://schemas.microsoft.com/office/drawing/2014/main" id="{7A42B348-5225-4BE0-A7E9-A34998519ACF}"/>
              </a:ext>
            </a:extLst>
          </p:cNvPr>
          <p:cNvSpPr>
            <a:spLocks noGrp="1"/>
          </p:cNvSpPr>
          <p:nvPr>
            <p:ph type="sldNum" sz="quarter" idx="12"/>
          </p:nvPr>
        </p:nvSpPr>
        <p:spPr/>
        <p:txBody>
          <a:bodyPr/>
          <a:lstStyle/>
          <a:p>
            <a:fld id="{4FAB73BC-B049-4115-A692-8D63A059BFB8}" type="slidenum">
              <a:rPr lang="en-US" smtClean="0"/>
              <a:t>52</a:t>
            </a:fld>
            <a:endParaRPr lang="en-US" dirty="0"/>
          </a:p>
        </p:txBody>
      </p:sp>
      <p:pic>
        <p:nvPicPr>
          <p:cNvPr id="1026" name="Picture 2">
            <a:extLst>
              <a:ext uri="{FF2B5EF4-FFF2-40B4-BE49-F238E27FC236}">
                <a16:creationId xmlns:a16="http://schemas.microsoft.com/office/drawing/2014/main" id="{4A5A1A3E-C009-4174-913C-2258D7986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984" y="966247"/>
            <a:ext cx="6795505" cy="575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292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E4047-C9C3-4A25-8547-F2ABB06E942A}"/>
              </a:ext>
            </a:extLst>
          </p:cNvPr>
          <p:cNvSpPr>
            <a:spLocks noGrp="1"/>
          </p:cNvSpPr>
          <p:nvPr>
            <p:ph type="title"/>
          </p:nvPr>
        </p:nvSpPr>
        <p:spPr/>
        <p:txBody>
          <a:bodyPr>
            <a:normAutofit/>
          </a:bodyPr>
          <a:lstStyle/>
          <a:p>
            <a:r>
              <a:rPr lang="en-IN" sz="5400" dirty="0"/>
              <a:t>TASK-6: FINAL SUMMARY AND CONCLUSION</a:t>
            </a:r>
          </a:p>
        </p:txBody>
      </p:sp>
      <p:sp>
        <p:nvSpPr>
          <p:cNvPr id="3" name="Content Placeholder 2">
            <a:extLst>
              <a:ext uri="{FF2B5EF4-FFF2-40B4-BE49-F238E27FC236}">
                <a16:creationId xmlns:a16="http://schemas.microsoft.com/office/drawing/2014/main" id="{54CA7B84-637B-4C17-B409-0EFBB9E940FE}"/>
              </a:ext>
            </a:extLst>
          </p:cNvPr>
          <p:cNvSpPr>
            <a:spLocks noGrp="1"/>
          </p:cNvSpPr>
          <p:nvPr>
            <p:ph idx="1"/>
          </p:nvPr>
        </p:nvSpPr>
        <p:spPr>
          <a:xfrm>
            <a:off x="1024128" y="2286000"/>
            <a:ext cx="9720073" cy="777711"/>
          </a:xfrm>
        </p:spPr>
        <p:txBody>
          <a:bodyPr>
            <a:noAutofit/>
          </a:bodyPr>
          <a:lstStyle/>
          <a:p>
            <a:pPr marL="0" indent="0">
              <a:buNone/>
            </a:pPr>
            <a:r>
              <a:rPr lang="en-US" sz="3500" i="0" dirty="0">
                <a:effectLst/>
                <a:latin typeface="-apple-system"/>
              </a:rPr>
              <a:t>After </a:t>
            </a:r>
            <a:r>
              <a:rPr lang="en-GB" sz="3500" i="0" dirty="0">
                <a:effectLst/>
                <a:latin typeface="-apple-system"/>
              </a:rPr>
              <a:t>analysing</a:t>
            </a:r>
            <a:r>
              <a:rPr lang="en-US" sz="3500" i="0" dirty="0">
                <a:effectLst/>
                <a:latin typeface="-apple-system"/>
              </a:rPr>
              <a:t> the datasets, there are few attributes of a client with which the bank would be able to identify if they will repay the loan or not. </a:t>
            </a:r>
            <a:endParaRPr lang="en-IN" sz="3500" dirty="0"/>
          </a:p>
        </p:txBody>
      </p:sp>
      <p:sp>
        <p:nvSpPr>
          <p:cNvPr id="4" name="Rectangle: Single Corner Snipped 3">
            <a:extLst>
              <a:ext uri="{FF2B5EF4-FFF2-40B4-BE49-F238E27FC236}">
                <a16:creationId xmlns:a16="http://schemas.microsoft.com/office/drawing/2014/main" id="{014937E3-C54C-424F-B0CF-30BB4F91B7A6}"/>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Conclusion</a:t>
            </a:r>
          </a:p>
        </p:txBody>
      </p:sp>
      <p:sp>
        <p:nvSpPr>
          <p:cNvPr id="5" name="Slide Number Placeholder 4">
            <a:extLst>
              <a:ext uri="{FF2B5EF4-FFF2-40B4-BE49-F238E27FC236}">
                <a16:creationId xmlns:a16="http://schemas.microsoft.com/office/drawing/2014/main" id="{5B440FE1-C06E-4DC5-B66E-32B0B8975B56}"/>
              </a:ext>
            </a:extLst>
          </p:cNvPr>
          <p:cNvSpPr>
            <a:spLocks noGrp="1"/>
          </p:cNvSpPr>
          <p:nvPr>
            <p:ph type="sldNum" sz="quarter" idx="12"/>
          </p:nvPr>
        </p:nvSpPr>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137315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81CD-DA97-4461-B624-EFC6A22C406C}"/>
              </a:ext>
            </a:extLst>
          </p:cNvPr>
          <p:cNvSpPr>
            <a:spLocks noGrp="1"/>
          </p:cNvSpPr>
          <p:nvPr>
            <p:ph type="title"/>
          </p:nvPr>
        </p:nvSpPr>
        <p:spPr>
          <a:xfrm>
            <a:off x="820131" y="831186"/>
            <a:ext cx="11048215" cy="1080938"/>
          </a:xfrm>
        </p:spPr>
        <p:txBody>
          <a:bodyPr>
            <a:noAutofit/>
          </a:bodyPr>
          <a:lstStyle/>
          <a:p>
            <a:r>
              <a:rPr lang="en-US" sz="4400" b="1" i="0" dirty="0">
                <a:effectLst/>
                <a:latin typeface="-apple-system"/>
              </a:rPr>
              <a:t>DECISIVE FACTOR WHETHER AN APPLICANT WILL BE REPAYER</a:t>
            </a:r>
            <a:br>
              <a:rPr lang="en-US" sz="4400" b="1" i="0" dirty="0">
                <a:effectLst/>
                <a:latin typeface="-apple-system"/>
              </a:rPr>
            </a:br>
            <a:endParaRPr lang="en-IN" sz="4400" dirty="0"/>
          </a:p>
        </p:txBody>
      </p:sp>
      <p:sp>
        <p:nvSpPr>
          <p:cNvPr id="3" name="Content Placeholder 2">
            <a:extLst>
              <a:ext uri="{FF2B5EF4-FFF2-40B4-BE49-F238E27FC236}">
                <a16:creationId xmlns:a16="http://schemas.microsoft.com/office/drawing/2014/main" id="{7FAEA98C-F427-46A7-927B-924D5E58DAE2}"/>
              </a:ext>
            </a:extLst>
          </p:cNvPr>
          <p:cNvSpPr>
            <a:spLocks noGrp="1"/>
          </p:cNvSpPr>
          <p:nvPr>
            <p:ph idx="1"/>
          </p:nvPr>
        </p:nvSpPr>
        <p:spPr>
          <a:xfrm>
            <a:off x="820131" y="2015819"/>
            <a:ext cx="10774838" cy="4708633"/>
          </a:xfrm>
        </p:spPr>
        <p:txBody>
          <a:bodyPr>
            <a:normAutofit lnSpcReduction="10000"/>
          </a:bodyPr>
          <a:lstStyle/>
          <a:p>
            <a:pPr algn="l">
              <a:buFont typeface="+mj-lt"/>
              <a:buAutoNum type="arabicPeriod"/>
            </a:pPr>
            <a:r>
              <a:rPr lang="en-US" i="0" dirty="0">
                <a:effectLst/>
                <a:latin typeface="-apple-system"/>
              </a:rPr>
              <a:t>NAME_EDUCATION_TYPE: Academic degree has less defaults.</a:t>
            </a:r>
          </a:p>
          <a:p>
            <a:pPr algn="l">
              <a:buFont typeface="+mj-lt"/>
              <a:buAutoNum type="arabicPeriod"/>
            </a:pPr>
            <a:r>
              <a:rPr lang="en-US" i="0" dirty="0">
                <a:effectLst/>
                <a:latin typeface="-apple-system"/>
              </a:rPr>
              <a:t>NAME_INCOME_TYPE: Student and Businessmen have no defaults.</a:t>
            </a:r>
          </a:p>
          <a:p>
            <a:pPr algn="l">
              <a:buFont typeface="+mj-lt"/>
              <a:buAutoNum type="arabicPeriod"/>
            </a:pPr>
            <a:r>
              <a:rPr lang="en-US" i="0" dirty="0">
                <a:effectLst/>
                <a:latin typeface="-apple-system"/>
              </a:rPr>
              <a:t>REGION_RATING_CLIENT: RATING 1 is safer.</a:t>
            </a:r>
          </a:p>
          <a:p>
            <a:pPr algn="l">
              <a:buFont typeface="+mj-lt"/>
              <a:buAutoNum type="arabicPeriod"/>
            </a:pPr>
            <a:r>
              <a:rPr lang="en-US" i="0" dirty="0">
                <a:effectLst/>
                <a:latin typeface="-apple-system"/>
              </a:rPr>
              <a:t>ORGANIZATION_TYPE: Clients with Trade Type 4 and 5 and Industry type 8 have defaulted less than 3%.</a:t>
            </a:r>
          </a:p>
          <a:p>
            <a:pPr algn="l">
              <a:buFont typeface="+mj-lt"/>
              <a:buAutoNum type="arabicPeriod"/>
            </a:pPr>
            <a:r>
              <a:rPr lang="en-US" i="0" dirty="0">
                <a:effectLst/>
                <a:latin typeface="-apple-system"/>
              </a:rPr>
              <a:t>DAYS_BIRTH: People above age of 50 have low probability of defaulting.</a:t>
            </a:r>
          </a:p>
          <a:p>
            <a:pPr algn="l">
              <a:buFont typeface="+mj-lt"/>
              <a:buAutoNum type="arabicPeriod"/>
            </a:pPr>
            <a:r>
              <a:rPr lang="en-US" i="0" dirty="0">
                <a:effectLst/>
                <a:latin typeface="-apple-system"/>
              </a:rPr>
              <a:t>DAYS_EMPLOYED: Clients with 40+ year experience having less than 1% default rate.</a:t>
            </a:r>
          </a:p>
          <a:p>
            <a:pPr algn="l">
              <a:buFont typeface="+mj-lt"/>
              <a:buAutoNum type="arabicPeriod"/>
            </a:pPr>
            <a:r>
              <a:rPr lang="en-US" i="0" dirty="0">
                <a:effectLst/>
                <a:latin typeface="-apple-system"/>
              </a:rPr>
              <a:t>AMT_INCOME_TOTAL:Applicant with Income more than 700,000 are less likely to default.</a:t>
            </a:r>
          </a:p>
          <a:p>
            <a:pPr algn="l">
              <a:buFont typeface="+mj-lt"/>
              <a:buAutoNum type="arabicPeriod"/>
            </a:pPr>
            <a:r>
              <a:rPr lang="en-US" i="0" dirty="0">
                <a:effectLst/>
                <a:latin typeface="-apple-system"/>
              </a:rPr>
              <a:t>NAME_CASH_LOAN_PURPOSE: Loans bought for Hobby, Buying garage are being repaid mostly.</a:t>
            </a:r>
          </a:p>
          <a:p>
            <a:pPr algn="l">
              <a:buFont typeface="+mj-lt"/>
              <a:buAutoNum type="arabicPeriod"/>
            </a:pPr>
            <a:r>
              <a:rPr lang="en-US" i="0" dirty="0">
                <a:effectLst/>
                <a:latin typeface="-apple-system"/>
              </a:rPr>
              <a:t>CNT_CHILDREN: People with zero to two children tend to repay the loans.</a:t>
            </a:r>
          </a:p>
          <a:p>
            <a:endParaRPr lang="en-IN" dirty="0"/>
          </a:p>
        </p:txBody>
      </p:sp>
      <p:sp>
        <p:nvSpPr>
          <p:cNvPr id="4" name="Rectangle: Single Corner Snipped 3">
            <a:extLst>
              <a:ext uri="{FF2B5EF4-FFF2-40B4-BE49-F238E27FC236}">
                <a16:creationId xmlns:a16="http://schemas.microsoft.com/office/drawing/2014/main" id="{60E98EB0-7BA4-4ABB-B844-2C75CBA45205}"/>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Conclusion</a:t>
            </a:r>
          </a:p>
        </p:txBody>
      </p:sp>
      <p:sp>
        <p:nvSpPr>
          <p:cNvPr id="5" name="Slide Number Placeholder 4">
            <a:extLst>
              <a:ext uri="{FF2B5EF4-FFF2-40B4-BE49-F238E27FC236}">
                <a16:creationId xmlns:a16="http://schemas.microsoft.com/office/drawing/2014/main" id="{AEE18B59-A83F-4190-A42E-4EE4C200BD59}"/>
              </a:ext>
            </a:extLst>
          </p:cNvPr>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6880562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D3FAF-19C1-407A-8860-25289D0ABCE5}"/>
              </a:ext>
            </a:extLst>
          </p:cNvPr>
          <p:cNvSpPr>
            <a:spLocks noGrp="1"/>
          </p:cNvSpPr>
          <p:nvPr>
            <p:ph type="title"/>
          </p:nvPr>
        </p:nvSpPr>
        <p:spPr>
          <a:xfrm>
            <a:off x="933253" y="434178"/>
            <a:ext cx="11151908" cy="1080938"/>
          </a:xfrm>
        </p:spPr>
        <p:txBody>
          <a:bodyPr>
            <a:noAutofit/>
          </a:bodyPr>
          <a:lstStyle/>
          <a:p>
            <a:r>
              <a:rPr lang="en-US" sz="4400" b="1" i="0" dirty="0">
                <a:effectLst/>
                <a:latin typeface="-apple-system"/>
              </a:rPr>
              <a:t>DECISIVE FACTOR WHETHER AN APPLICANT WILL BE DEFAULTER</a:t>
            </a:r>
            <a:br>
              <a:rPr lang="en-US" sz="4400" b="1" i="0" dirty="0">
                <a:effectLst/>
                <a:latin typeface="-apple-system"/>
              </a:rPr>
            </a:br>
            <a:endParaRPr lang="en-IN" sz="4400" dirty="0"/>
          </a:p>
        </p:txBody>
      </p:sp>
      <p:sp>
        <p:nvSpPr>
          <p:cNvPr id="3" name="Content Placeholder 2">
            <a:extLst>
              <a:ext uri="{FF2B5EF4-FFF2-40B4-BE49-F238E27FC236}">
                <a16:creationId xmlns:a16="http://schemas.microsoft.com/office/drawing/2014/main" id="{1C22E204-397F-43E4-9640-724D50274477}"/>
              </a:ext>
            </a:extLst>
          </p:cNvPr>
          <p:cNvSpPr>
            <a:spLocks noGrp="1"/>
          </p:cNvSpPr>
          <p:nvPr>
            <p:ph idx="1"/>
          </p:nvPr>
        </p:nvSpPr>
        <p:spPr>
          <a:xfrm>
            <a:off x="1027520" y="1291473"/>
            <a:ext cx="10963373" cy="4774676"/>
          </a:xfrm>
        </p:spPr>
        <p:txBody>
          <a:bodyPr>
            <a:noAutofit/>
          </a:bodyPr>
          <a:lstStyle/>
          <a:p>
            <a:pPr algn="l">
              <a:buFont typeface="+mj-lt"/>
              <a:buAutoNum type="arabicPeriod"/>
            </a:pPr>
            <a:r>
              <a:rPr lang="en-US" sz="1600" i="0" dirty="0">
                <a:effectLst/>
                <a:latin typeface="-apple-system"/>
              </a:rPr>
              <a:t>CODE_GENDER: Men are at relatively higher default rate.</a:t>
            </a:r>
          </a:p>
          <a:p>
            <a:pPr algn="l">
              <a:buFont typeface="+mj-lt"/>
              <a:buAutoNum type="arabicPeriod"/>
            </a:pPr>
            <a:r>
              <a:rPr lang="en-US" sz="1600" i="0" dirty="0">
                <a:effectLst/>
                <a:latin typeface="-apple-system"/>
              </a:rPr>
              <a:t>NAME_FAMILY_STATUS : People who have civil marriage or who are single default a lot.</a:t>
            </a:r>
          </a:p>
          <a:p>
            <a:pPr algn="l">
              <a:buFont typeface="+mj-lt"/>
              <a:buAutoNum type="arabicPeriod"/>
            </a:pPr>
            <a:r>
              <a:rPr lang="en-US" sz="1600" i="0" dirty="0">
                <a:effectLst/>
                <a:latin typeface="-apple-system"/>
              </a:rPr>
              <a:t>NAME_EDUCATION_TYPE: People with Lower Secondary &amp; Secondary education.</a:t>
            </a:r>
          </a:p>
          <a:p>
            <a:pPr algn="l">
              <a:buFont typeface="+mj-lt"/>
              <a:buAutoNum type="arabicPeriod"/>
            </a:pPr>
            <a:r>
              <a:rPr lang="en-US" sz="1600" i="0" dirty="0">
                <a:effectLst/>
                <a:latin typeface="-apple-system"/>
              </a:rPr>
              <a:t>NAME_INCOME_TYPE: Clients who are either at Maternity leave OR Unemployed default a lot.</a:t>
            </a:r>
          </a:p>
          <a:p>
            <a:pPr algn="l">
              <a:buFont typeface="+mj-lt"/>
              <a:buAutoNum type="arabicPeriod"/>
            </a:pPr>
            <a:r>
              <a:rPr lang="en-US" sz="1600" i="0" dirty="0">
                <a:effectLst/>
                <a:latin typeface="-apple-system"/>
              </a:rPr>
              <a:t>REGION_RATING_CLIENT: People who live in Rating 3 has highest defaults.</a:t>
            </a:r>
          </a:p>
          <a:p>
            <a:pPr algn="l">
              <a:buFont typeface="+mj-lt"/>
              <a:buAutoNum type="arabicPeriod"/>
            </a:pPr>
            <a:r>
              <a:rPr lang="en-US" sz="1600" i="0" dirty="0">
                <a:effectLst/>
                <a:latin typeface="-apple-system"/>
              </a:rPr>
              <a:t>OCCUPATION_TYPE: Avoid Low-skill Laborers, Drivers and Waiters/barmen staff, Security staff, Laborers and Cooking staff as their default rate is huge.</a:t>
            </a:r>
          </a:p>
          <a:p>
            <a:pPr algn="l">
              <a:buFont typeface="+mj-lt"/>
              <a:buAutoNum type="arabicPeriod"/>
            </a:pPr>
            <a:r>
              <a:rPr lang="en-US" sz="1600" i="0" dirty="0">
                <a:effectLst/>
                <a:latin typeface="-apple-system"/>
              </a:rPr>
              <a:t>ORGANIZATION_TYPE: Organizations with highest percent of loans not repaid are Transport: type 3 (16%), Industry: type 13 (13.5%), Industry: type 8 (12.5%) and Restaurant (less than 12%). Self-employed people have relative high defaulting rate, and thus should be avoided to be approved for loan or provide loan with higher interest rate to mitigate the risk of defaulting.</a:t>
            </a:r>
          </a:p>
          <a:p>
            <a:pPr algn="l">
              <a:buFont typeface="+mj-lt"/>
              <a:buAutoNum type="arabicPeriod"/>
            </a:pPr>
            <a:r>
              <a:rPr lang="en-US" sz="1600" i="0" dirty="0">
                <a:effectLst/>
                <a:latin typeface="-apple-system"/>
              </a:rPr>
              <a:t>DAYS_BIRTH: Avoid young people who are in age group of 20-40 as they have higher probability of defaulting.</a:t>
            </a:r>
          </a:p>
          <a:p>
            <a:pPr algn="l">
              <a:buFont typeface="+mj-lt"/>
              <a:buAutoNum type="arabicPeriod"/>
            </a:pPr>
            <a:r>
              <a:rPr lang="en-US" sz="1600" i="0" dirty="0">
                <a:effectLst/>
                <a:latin typeface="-apple-system"/>
              </a:rPr>
              <a:t>DAYS_EMPLOYED: People who have less than 5 years of employment have high default rate.</a:t>
            </a:r>
          </a:p>
          <a:p>
            <a:pPr algn="l">
              <a:buFont typeface="+mj-lt"/>
              <a:buAutoNum type="arabicPeriod"/>
            </a:pPr>
            <a:r>
              <a:rPr lang="en-US" sz="1600" i="0" dirty="0">
                <a:effectLst/>
                <a:latin typeface="-apple-system"/>
              </a:rPr>
              <a:t>CNT_CHILDREN &amp; CNT_FAM_MEMBERS: Client who have children equal to or more than 9 default 100% and hence their applications are to be rejected.</a:t>
            </a:r>
          </a:p>
          <a:p>
            <a:pPr algn="l">
              <a:buFont typeface="+mj-lt"/>
              <a:buAutoNum type="arabicPeriod"/>
            </a:pPr>
            <a:r>
              <a:rPr lang="en-US" sz="1600" i="0" dirty="0">
                <a:effectLst/>
                <a:latin typeface="-apple-system"/>
              </a:rPr>
              <a:t>AMT_GOODS_PRICE: When the credit amount goes beyond 3lakhs, there is an increase in defaulters.</a:t>
            </a:r>
          </a:p>
          <a:p>
            <a:endParaRPr lang="en-IN" sz="1600" dirty="0"/>
          </a:p>
        </p:txBody>
      </p:sp>
      <p:sp>
        <p:nvSpPr>
          <p:cNvPr id="4" name="Rectangle: Single Corner Snipped 3">
            <a:extLst>
              <a:ext uri="{FF2B5EF4-FFF2-40B4-BE49-F238E27FC236}">
                <a16:creationId xmlns:a16="http://schemas.microsoft.com/office/drawing/2014/main" id="{D35F7168-C78A-4B69-BF9C-FE0CF5F040D0}"/>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Conclusion</a:t>
            </a:r>
          </a:p>
        </p:txBody>
      </p:sp>
      <p:sp>
        <p:nvSpPr>
          <p:cNvPr id="5" name="Slide Number Placeholder 4">
            <a:extLst>
              <a:ext uri="{FF2B5EF4-FFF2-40B4-BE49-F238E27FC236}">
                <a16:creationId xmlns:a16="http://schemas.microsoft.com/office/drawing/2014/main" id="{9CC15328-B02D-4234-BDB6-77C1196B4F5A}"/>
              </a:ext>
            </a:extLst>
          </p:cNvPr>
          <p:cNvSpPr>
            <a:spLocks noGrp="1"/>
          </p:cNvSpPr>
          <p:nvPr>
            <p:ph type="sldNum" sz="quarter" idx="12"/>
          </p:nvPr>
        </p:nvSpPr>
        <p:spPr/>
        <p:txBody>
          <a:bodyPr/>
          <a:lstStyle/>
          <a:p>
            <a:fld id="{4FAB73BC-B049-4115-A692-8D63A059BFB8}" type="slidenum">
              <a:rPr lang="en-US" smtClean="0"/>
              <a:t>55</a:t>
            </a:fld>
            <a:endParaRPr lang="en-US" dirty="0"/>
          </a:p>
        </p:txBody>
      </p:sp>
    </p:spTree>
    <p:extLst>
      <p:ext uri="{BB962C8B-B14F-4D97-AF65-F5344CB8AC3E}">
        <p14:creationId xmlns:p14="http://schemas.microsoft.com/office/powerpoint/2010/main" val="3726813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3910-EF12-4DA9-BA4F-3A61C519C460}"/>
              </a:ext>
            </a:extLst>
          </p:cNvPr>
          <p:cNvSpPr>
            <a:spLocks noGrp="1"/>
          </p:cNvSpPr>
          <p:nvPr>
            <p:ph type="title"/>
          </p:nvPr>
        </p:nvSpPr>
        <p:spPr>
          <a:xfrm>
            <a:off x="895546" y="953624"/>
            <a:ext cx="11067068" cy="988298"/>
          </a:xfrm>
        </p:spPr>
        <p:txBody>
          <a:bodyPr>
            <a:noAutofit/>
          </a:bodyPr>
          <a:lstStyle/>
          <a:p>
            <a:r>
              <a:rPr lang="en-US" sz="3500" b="1" i="0" dirty="0">
                <a:effectLst/>
                <a:latin typeface="-apple-system"/>
              </a:rPr>
              <a:t>FACTORS THAT LOAN CAN BE GIVEN ON CONDITION OF HIGH INTEREST RATE TO MITIGATE ANY DEFAULT RISK LEADING TO BUSINESS LOSS:</a:t>
            </a:r>
            <a:br>
              <a:rPr lang="en-US" sz="3500" b="1" i="0" dirty="0">
                <a:effectLst/>
                <a:latin typeface="-apple-system"/>
              </a:rPr>
            </a:br>
            <a:endParaRPr lang="en-IN" sz="3500" dirty="0"/>
          </a:p>
        </p:txBody>
      </p:sp>
      <p:sp>
        <p:nvSpPr>
          <p:cNvPr id="3" name="Content Placeholder 2">
            <a:extLst>
              <a:ext uri="{FF2B5EF4-FFF2-40B4-BE49-F238E27FC236}">
                <a16:creationId xmlns:a16="http://schemas.microsoft.com/office/drawing/2014/main" id="{FC917E19-1EFE-4284-A2A5-67DA04B589AB}"/>
              </a:ext>
            </a:extLst>
          </p:cNvPr>
          <p:cNvSpPr>
            <a:spLocks noGrp="1"/>
          </p:cNvSpPr>
          <p:nvPr>
            <p:ph idx="1"/>
          </p:nvPr>
        </p:nvSpPr>
        <p:spPr>
          <a:xfrm>
            <a:off x="895546" y="2089492"/>
            <a:ext cx="10727703" cy="4074981"/>
          </a:xfrm>
        </p:spPr>
        <p:txBody>
          <a:bodyPr>
            <a:normAutofit/>
          </a:bodyPr>
          <a:lstStyle/>
          <a:p>
            <a:pPr algn="l">
              <a:buFont typeface="+mj-lt"/>
              <a:buAutoNum type="arabicPeriod"/>
            </a:pPr>
            <a:r>
              <a:rPr lang="en-US" sz="1800" i="0" dirty="0">
                <a:effectLst/>
                <a:latin typeface="-apple-system"/>
              </a:rPr>
              <a:t>NAME_HOUSING_TYPE: High number of loan applications are from the category of people who live in Rented apartments &amp; living with parents and hence offering the loan would mitigate the loss if any of those default.</a:t>
            </a:r>
          </a:p>
          <a:p>
            <a:pPr algn="l">
              <a:buFont typeface="+mj-lt"/>
              <a:buAutoNum type="arabicPeriod"/>
            </a:pPr>
            <a:r>
              <a:rPr lang="en-US" sz="1800" i="0" dirty="0">
                <a:effectLst/>
                <a:latin typeface="-apple-system"/>
              </a:rPr>
              <a:t>AMT_CREDIT: People who get loan for 3-6 Lakhs tend to default more than others and hence having higher interest specifically for this credit range would be ideal.</a:t>
            </a:r>
          </a:p>
          <a:p>
            <a:pPr algn="l">
              <a:buFont typeface="+mj-lt"/>
              <a:buAutoNum type="arabicPeriod"/>
            </a:pPr>
            <a:r>
              <a:rPr lang="en-US" sz="1800" i="0" dirty="0">
                <a:effectLst/>
                <a:latin typeface="-apple-system"/>
              </a:rPr>
              <a:t>AMT_INCOME: Since 90% of the applications have Income total less than 3Lakhs and they have high probability of defaulting, they could be offered loan with higher interest compared to other income category.</a:t>
            </a:r>
          </a:p>
          <a:p>
            <a:pPr algn="l">
              <a:buFont typeface="+mj-lt"/>
              <a:buAutoNum type="arabicPeriod"/>
            </a:pPr>
            <a:r>
              <a:rPr lang="en-US" sz="1800" i="0" dirty="0">
                <a:effectLst/>
                <a:latin typeface="-apple-system"/>
              </a:rPr>
              <a:t>CNT_CHILDREN &amp; CNT_FAM_MEMBERS: Clients who have 4 to 8 children has a very high default rate and hence higher interest should be imposed on their loans.</a:t>
            </a:r>
          </a:p>
          <a:p>
            <a:pPr algn="l">
              <a:buFont typeface="+mj-lt"/>
              <a:buAutoNum type="arabicPeriod"/>
            </a:pPr>
            <a:r>
              <a:rPr lang="en-US" sz="1800" i="0" dirty="0">
                <a:effectLst/>
                <a:latin typeface="-apple-system"/>
              </a:rPr>
              <a:t>NAME_CASH_LOAN_PURPOSE: Loan taken for the purpose of Repairs seems to have highest default rate. A very high number applications have been rejected by bank or refused by client in previous applications as well which has purpose as repair or other. This shows that purpose repair is taken as high risk by bank and either they are rejected, or bank offers very high loan interest rate which is not feasible by the clients, thus they refuse the loan. The same approach could be followed in future as well.</a:t>
            </a:r>
          </a:p>
          <a:p>
            <a:endParaRPr lang="en-IN" sz="1800" dirty="0"/>
          </a:p>
        </p:txBody>
      </p:sp>
      <p:sp>
        <p:nvSpPr>
          <p:cNvPr id="4" name="Rectangle: Single Corner Snipped 3">
            <a:extLst>
              <a:ext uri="{FF2B5EF4-FFF2-40B4-BE49-F238E27FC236}">
                <a16:creationId xmlns:a16="http://schemas.microsoft.com/office/drawing/2014/main" id="{E8C0CBF8-6212-440A-99B8-835263B811FB}"/>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Conclusion</a:t>
            </a:r>
          </a:p>
        </p:txBody>
      </p:sp>
      <p:sp>
        <p:nvSpPr>
          <p:cNvPr id="5" name="Slide Number Placeholder 4">
            <a:extLst>
              <a:ext uri="{FF2B5EF4-FFF2-40B4-BE49-F238E27FC236}">
                <a16:creationId xmlns:a16="http://schemas.microsoft.com/office/drawing/2014/main" id="{35A82E0D-0CDD-44BA-B9DF-14413C1FE14E}"/>
              </a:ext>
            </a:extLst>
          </p:cNvPr>
          <p:cNvSpPr>
            <a:spLocks noGrp="1"/>
          </p:cNvSpPr>
          <p:nvPr>
            <p:ph type="sldNum" sz="quarter" idx="12"/>
          </p:nvPr>
        </p:nvSpPr>
        <p:spPr/>
        <p:txBody>
          <a:bodyPr/>
          <a:lstStyle/>
          <a:p>
            <a:fld id="{4FAB73BC-B049-4115-A692-8D63A059BFB8}" type="slidenum">
              <a:rPr lang="en-US" smtClean="0"/>
              <a:t>56</a:t>
            </a:fld>
            <a:endParaRPr lang="en-US" dirty="0"/>
          </a:p>
        </p:txBody>
      </p:sp>
    </p:spTree>
    <p:extLst>
      <p:ext uri="{BB962C8B-B14F-4D97-AF65-F5344CB8AC3E}">
        <p14:creationId xmlns:p14="http://schemas.microsoft.com/office/powerpoint/2010/main" val="271172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50EE-BA8A-4C0A-ADE7-D19A975F28E8}"/>
              </a:ext>
            </a:extLst>
          </p:cNvPr>
          <p:cNvSpPr>
            <a:spLocks noGrp="1"/>
          </p:cNvSpPr>
          <p:nvPr>
            <p:ph type="title"/>
          </p:nvPr>
        </p:nvSpPr>
        <p:spPr>
          <a:xfrm>
            <a:off x="1024129" y="783179"/>
            <a:ext cx="9720072" cy="1111610"/>
          </a:xfrm>
        </p:spPr>
        <p:txBody>
          <a:bodyPr/>
          <a:lstStyle/>
          <a:p>
            <a:r>
              <a:rPr lang="en-IN" b="1" i="0" dirty="0">
                <a:effectLst/>
                <a:latin typeface="-apple-system"/>
              </a:rPr>
              <a:t>SUGGESTIONS</a:t>
            </a:r>
            <a:endParaRPr lang="en-IN" dirty="0"/>
          </a:p>
        </p:txBody>
      </p:sp>
      <p:sp>
        <p:nvSpPr>
          <p:cNvPr id="3" name="Content Placeholder 2">
            <a:extLst>
              <a:ext uri="{FF2B5EF4-FFF2-40B4-BE49-F238E27FC236}">
                <a16:creationId xmlns:a16="http://schemas.microsoft.com/office/drawing/2014/main" id="{717E3DDB-7ADA-45AE-BC2C-2A2694FA8BDB}"/>
              </a:ext>
            </a:extLst>
          </p:cNvPr>
          <p:cNvSpPr>
            <a:spLocks noGrp="1"/>
          </p:cNvSpPr>
          <p:nvPr>
            <p:ph idx="1"/>
          </p:nvPr>
        </p:nvSpPr>
        <p:spPr>
          <a:xfrm>
            <a:off x="1024128" y="2286000"/>
            <a:ext cx="9720073" cy="2229439"/>
          </a:xfrm>
        </p:spPr>
        <p:txBody>
          <a:bodyPr/>
          <a:lstStyle/>
          <a:p>
            <a:pPr marL="457200" indent="-457200">
              <a:buFont typeface="+mj-lt"/>
              <a:buAutoNum type="arabicPeriod"/>
            </a:pPr>
            <a:r>
              <a:rPr lang="en-US" i="0" dirty="0">
                <a:effectLst/>
                <a:latin typeface="-apple-system"/>
              </a:rPr>
              <a:t>90% of the previously cancelled client have actually repaid the loan. Record the reason for cancellation which might help the bank to determine and negotiate terms with these repaying customers in future for increase business opportunity.</a:t>
            </a:r>
          </a:p>
          <a:p>
            <a:pPr marL="457200" indent="-457200">
              <a:buFont typeface="+mj-lt"/>
              <a:buAutoNum type="arabicPeriod"/>
            </a:pPr>
            <a:r>
              <a:rPr lang="en-US" i="0" dirty="0">
                <a:effectLst/>
                <a:latin typeface="-apple-system"/>
              </a:rPr>
              <a:t>88% of the clients who were refused by bank for loan earlier have now turned into a repaying client. Hence documenting the reason for rejection could mitigate the business loss and these clients could be contacted for further loans.</a:t>
            </a:r>
          </a:p>
          <a:p>
            <a:pPr marL="457200" indent="-457200">
              <a:buFont typeface="+mj-lt"/>
              <a:buAutoNum type="arabicPeriod"/>
            </a:pPr>
            <a:endParaRPr lang="en-IN" dirty="0"/>
          </a:p>
        </p:txBody>
      </p:sp>
      <p:sp>
        <p:nvSpPr>
          <p:cNvPr id="4" name="Rectangle: Single Corner Snipped 3">
            <a:extLst>
              <a:ext uri="{FF2B5EF4-FFF2-40B4-BE49-F238E27FC236}">
                <a16:creationId xmlns:a16="http://schemas.microsoft.com/office/drawing/2014/main" id="{A21DA566-29E8-4504-8255-B426A563D13E}"/>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Conclusion</a:t>
            </a:r>
          </a:p>
        </p:txBody>
      </p:sp>
      <p:sp>
        <p:nvSpPr>
          <p:cNvPr id="5" name="Slide Number Placeholder 4">
            <a:extLst>
              <a:ext uri="{FF2B5EF4-FFF2-40B4-BE49-F238E27FC236}">
                <a16:creationId xmlns:a16="http://schemas.microsoft.com/office/drawing/2014/main" id="{1CB845DE-2A8F-4E60-9668-B6A8202C820E}"/>
              </a:ext>
            </a:extLst>
          </p:cNvPr>
          <p:cNvSpPr>
            <a:spLocks noGrp="1"/>
          </p:cNvSpPr>
          <p:nvPr>
            <p:ph type="sldNum" sz="quarter" idx="12"/>
          </p:nvPr>
        </p:nvSpPr>
        <p:spPr/>
        <p:txBody>
          <a:bodyPr/>
          <a:lstStyle/>
          <a:p>
            <a:fld id="{4FAB73BC-B049-4115-A692-8D63A059BFB8}" type="slidenum">
              <a:rPr lang="en-US" smtClean="0"/>
              <a:t>57</a:t>
            </a:fld>
            <a:endParaRPr lang="en-US" dirty="0"/>
          </a:p>
        </p:txBody>
      </p:sp>
    </p:spTree>
    <p:extLst>
      <p:ext uri="{BB962C8B-B14F-4D97-AF65-F5344CB8AC3E}">
        <p14:creationId xmlns:p14="http://schemas.microsoft.com/office/powerpoint/2010/main" val="2321617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67C-A467-46CE-B60B-4C5EC743F188}"/>
              </a:ext>
            </a:extLst>
          </p:cNvPr>
          <p:cNvSpPr>
            <a:spLocks noGrp="1"/>
          </p:cNvSpPr>
          <p:nvPr>
            <p:ph type="title"/>
          </p:nvPr>
        </p:nvSpPr>
        <p:spPr>
          <a:xfrm>
            <a:off x="1024129" y="943434"/>
            <a:ext cx="9720072" cy="857085"/>
          </a:xfrm>
        </p:spPr>
        <p:txBody>
          <a:bodyPr/>
          <a:lstStyle/>
          <a:p>
            <a:r>
              <a:rPr lang="en-IN" dirty="0"/>
              <a:t>RESULT</a:t>
            </a:r>
          </a:p>
        </p:txBody>
      </p:sp>
      <p:sp>
        <p:nvSpPr>
          <p:cNvPr id="3" name="Content Placeholder 2">
            <a:extLst>
              <a:ext uri="{FF2B5EF4-FFF2-40B4-BE49-F238E27FC236}">
                <a16:creationId xmlns:a16="http://schemas.microsoft.com/office/drawing/2014/main" id="{ADC1D741-AA59-41B7-BBA6-5B6A1AC1ACE3}"/>
              </a:ext>
            </a:extLst>
          </p:cNvPr>
          <p:cNvSpPr>
            <a:spLocks noGrp="1"/>
          </p:cNvSpPr>
          <p:nvPr>
            <p:ph idx="1"/>
          </p:nvPr>
        </p:nvSpPr>
        <p:spPr>
          <a:xfrm>
            <a:off x="1024128" y="2286000"/>
            <a:ext cx="9720073" cy="2615938"/>
          </a:xfrm>
        </p:spPr>
        <p:txBody>
          <a:bodyPr/>
          <a:lstStyle/>
          <a:p>
            <a:pPr marL="457200" indent="-457200">
              <a:buFont typeface="+mj-lt"/>
              <a:buAutoNum type="arabicPeriod"/>
            </a:pPr>
            <a:r>
              <a:rPr lang="en-IN" dirty="0"/>
              <a:t>The project helped in strengthening ability to use python for data analysis.</a:t>
            </a:r>
          </a:p>
          <a:p>
            <a:pPr marL="457200" indent="-457200">
              <a:buFont typeface="+mj-lt"/>
              <a:buAutoNum type="arabicPeriod"/>
            </a:pPr>
            <a:r>
              <a:rPr lang="en-IN" dirty="0"/>
              <a:t>Due to the detailed nature of the project multiple rows and columns, the project helped strengthen the usage of pandas, NumPy, matplotlib and seaborn libraires.</a:t>
            </a:r>
          </a:p>
          <a:p>
            <a:pPr marL="457200" indent="-457200">
              <a:buFont typeface="+mj-lt"/>
              <a:buAutoNum type="arabicPeriod"/>
            </a:pPr>
            <a:r>
              <a:rPr lang="en-IN" dirty="0"/>
              <a:t>The project helped in perfecting my data cleaning and data visualisation methodologies.</a:t>
            </a:r>
          </a:p>
          <a:p>
            <a:pPr marL="457200" indent="-457200">
              <a:buFont typeface="+mj-lt"/>
              <a:buAutoNum type="arabicPeriod"/>
            </a:pPr>
            <a:r>
              <a:rPr lang="en-IN" dirty="0"/>
              <a:t>I have also worked on making a more effective presentation.</a:t>
            </a:r>
          </a:p>
        </p:txBody>
      </p:sp>
      <p:sp>
        <p:nvSpPr>
          <p:cNvPr id="4" name="Rectangle: Single Corner Snipped 3">
            <a:extLst>
              <a:ext uri="{FF2B5EF4-FFF2-40B4-BE49-F238E27FC236}">
                <a16:creationId xmlns:a16="http://schemas.microsoft.com/office/drawing/2014/main" id="{DE9129E2-B7D3-43CD-8B1E-ECD8F13E3222}"/>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Conclusion</a:t>
            </a:r>
          </a:p>
        </p:txBody>
      </p:sp>
      <p:sp>
        <p:nvSpPr>
          <p:cNvPr id="5" name="Slide Number Placeholder 4">
            <a:extLst>
              <a:ext uri="{FF2B5EF4-FFF2-40B4-BE49-F238E27FC236}">
                <a16:creationId xmlns:a16="http://schemas.microsoft.com/office/drawing/2014/main" id="{43CF891F-CFF3-48DD-9D90-893AE385E3A1}"/>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4070291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E7D274-E17C-468D-B9DC-A38B54EC5411}"/>
              </a:ext>
            </a:extLst>
          </p:cNvPr>
          <p:cNvSpPr>
            <a:spLocks noGrp="1"/>
          </p:cNvSpPr>
          <p:nvPr>
            <p:ph type="sldNum" sz="quarter" idx="12"/>
          </p:nvPr>
        </p:nvSpPr>
        <p:spPr/>
        <p:txBody>
          <a:bodyPr/>
          <a:lstStyle/>
          <a:p>
            <a:fld id="{4FAB73BC-B049-4115-A692-8D63A059BFB8}" type="slidenum">
              <a:rPr lang="en-US" smtClean="0"/>
              <a:pPr/>
              <a:t>59</a:t>
            </a:fld>
            <a:endParaRPr lang="en-US" dirty="0"/>
          </a:p>
        </p:txBody>
      </p:sp>
      <p:sp>
        <p:nvSpPr>
          <p:cNvPr id="8" name="TextBox 7">
            <a:extLst>
              <a:ext uri="{FF2B5EF4-FFF2-40B4-BE49-F238E27FC236}">
                <a16:creationId xmlns:a16="http://schemas.microsoft.com/office/drawing/2014/main" id="{ABD1F44F-539E-4778-B14B-68F5C728D8D4}"/>
              </a:ext>
            </a:extLst>
          </p:cNvPr>
          <p:cNvSpPr txBox="1"/>
          <p:nvPr/>
        </p:nvSpPr>
        <p:spPr>
          <a:xfrm>
            <a:off x="3475348" y="2921168"/>
            <a:ext cx="5241303" cy="1015663"/>
          </a:xfrm>
          <a:prstGeom prst="rect">
            <a:avLst/>
          </a:prstGeom>
          <a:noFill/>
        </p:spPr>
        <p:txBody>
          <a:bodyPr wrap="square" rtlCol="0">
            <a:spAutoFit/>
          </a:bodyPr>
          <a:lstStyle/>
          <a:p>
            <a:pPr algn="ctr"/>
            <a:r>
              <a:rPr lang="en-GB" sz="6000" dirty="0"/>
              <a:t>Thanks!</a:t>
            </a:r>
            <a:endParaRPr lang="en-IN" sz="6000" dirty="0"/>
          </a:p>
        </p:txBody>
      </p:sp>
    </p:spTree>
    <p:extLst>
      <p:ext uri="{BB962C8B-B14F-4D97-AF65-F5344CB8AC3E}">
        <p14:creationId xmlns:p14="http://schemas.microsoft.com/office/powerpoint/2010/main" val="55889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08634-77B2-42C3-ABF9-E241B5F68149}"/>
              </a:ext>
            </a:extLst>
          </p:cNvPr>
          <p:cNvSpPr>
            <a:spLocks noGrp="1"/>
          </p:cNvSpPr>
          <p:nvPr>
            <p:ph type="title"/>
          </p:nvPr>
        </p:nvSpPr>
        <p:spPr>
          <a:xfrm>
            <a:off x="820132" y="1115018"/>
            <a:ext cx="11079902" cy="949452"/>
          </a:xfrm>
        </p:spPr>
        <p:txBody>
          <a:bodyPr>
            <a:normAutofit fontScale="90000"/>
          </a:bodyPr>
          <a:lstStyle/>
          <a:p>
            <a:r>
              <a:rPr lang="en-IN" dirty="0"/>
              <a:t>Insight: FINDING AND HANDLING MISSING DATA </a:t>
            </a:r>
            <a:br>
              <a:rPr lang="en-IN" dirty="0"/>
            </a:br>
            <a:r>
              <a:rPr lang="en-IN" dirty="0"/>
              <a:t>               DATASET -1  APPLICATION DATA</a:t>
            </a:r>
            <a:br>
              <a:rPr lang="en-IN" dirty="0"/>
            </a:br>
            <a:endParaRPr lang="en-IN" dirty="0"/>
          </a:p>
        </p:txBody>
      </p:sp>
      <p:sp>
        <p:nvSpPr>
          <p:cNvPr id="5" name="Content Placeholder 4">
            <a:extLst>
              <a:ext uri="{FF2B5EF4-FFF2-40B4-BE49-F238E27FC236}">
                <a16:creationId xmlns:a16="http://schemas.microsoft.com/office/drawing/2014/main" id="{1987E2FC-EECC-4BCC-BC20-BE3DB0361048}"/>
              </a:ext>
            </a:extLst>
          </p:cNvPr>
          <p:cNvSpPr>
            <a:spLocks noGrp="1"/>
          </p:cNvSpPr>
          <p:nvPr>
            <p:ph idx="1"/>
          </p:nvPr>
        </p:nvSpPr>
        <p:spPr>
          <a:xfrm>
            <a:off x="291966" y="2112380"/>
            <a:ext cx="5882591" cy="4198885"/>
          </a:xfrm>
        </p:spPr>
        <p:txBody>
          <a:bodyPr>
            <a:normAutofit fontScale="92500" lnSpcReduction="10000"/>
          </a:bodyPr>
          <a:lstStyle/>
          <a:p>
            <a:pPr marL="0" indent="0" algn="just">
              <a:buNone/>
            </a:pPr>
            <a:r>
              <a:rPr lang="en-IN" dirty="0"/>
              <a:t>Number of Rows =307511, and  Columns=122</a:t>
            </a:r>
          </a:p>
          <a:p>
            <a:pPr algn="just"/>
            <a:r>
              <a:rPr lang="en-GB" dirty="0"/>
              <a:t>The data set that we are working with contains some negative values for the number of days. This is likely due to errors in the data collection process. We will need to manage these negative values and missing values before we can proceed with our analysis.</a:t>
            </a:r>
          </a:p>
          <a:p>
            <a:pPr algn="just"/>
            <a:r>
              <a:rPr lang="en-IN" b="1" dirty="0"/>
              <a:t>Negative Days- </a:t>
            </a:r>
            <a:r>
              <a:rPr lang="en-GB" b="1" dirty="0"/>
              <a:t>Missing Values</a:t>
            </a:r>
          </a:p>
          <a:p>
            <a:pPr algn="just"/>
            <a:r>
              <a:rPr lang="en-GB" dirty="0"/>
              <a:t>The following line plot shows the columns in the data set and the number of null values. The columns with missing values greater than 40% will be dropped. This is because the Industrial Standard threshold for missing values is between 40% and 50%, depending on the specific sector.</a:t>
            </a:r>
          </a:p>
          <a:p>
            <a:pPr algn="just"/>
            <a:endParaRPr lang="en-GB" dirty="0"/>
          </a:p>
          <a:p>
            <a:pPr algn="just"/>
            <a:endParaRPr lang="en-IN" sz="2000" dirty="0"/>
          </a:p>
        </p:txBody>
      </p:sp>
      <p:pic>
        <p:nvPicPr>
          <p:cNvPr id="7" name="Picture 6">
            <a:extLst>
              <a:ext uri="{FF2B5EF4-FFF2-40B4-BE49-F238E27FC236}">
                <a16:creationId xmlns:a16="http://schemas.microsoft.com/office/drawing/2014/main" id="{08A33EAE-BB6E-4E85-9E80-85B8D4B9C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867" y="2146059"/>
            <a:ext cx="4845955" cy="993138"/>
          </a:xfrm>
          <a:prstGeom prst="rect">
            <a:avLst/>
          </a:prstGeom>
        </p:spPr>
      </p:pic>
      <p:pic>
        <p:nvPicPr>
          <p:cNvPr id="1028" name="Picture 4">
            <a:extLst>
              <a:ext uri="{FF2B5EF4-FFF2-40B4-BE49-F238E27FC236}">
                <a16:creationId xmlns:a16="http://schemas.microsoft.com/office/drawing/2014/main" id="{A647A115-721D-4F18-A292-62EB99DEB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867" y="3275796"/>
            <a:ext cx="4845956" cy="30354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Single Corner Snipped 5">
            <a:extLst>
              <a:ext uri="{FF2B5EF4-FFF2-40B4-BE49-F238E27FC236}">
                <a16:creationId xmlns:a16="http://schemas.microsoft.com/office/drawing/2014/main" id="{26C1D3AD-70A1-4BA8-BDD5-53A1C85B97F4}"/>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2" name="Slide Number Placeholder 1">
            <a:extLst>
              <a:ext uri="{FF2B5EF4-FFF2-40B4-BE49-F238E27FC236}">
                <a16:creationId xmlns:a16="http://schemas.microsoft.com/office/drawing/2014/main" id="{E2995967-E850-4B90-9581-4DCD312FB867}"/>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45217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EFD994-C322-4DD9-8354-0D21B4D8783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096000" y="97851"/>
            <a:ext cx="5960882" cy="3356867"/>
          </a:xfrm>
        </p:spPr>
      </p:pic>
      <p:sp>
        <p:nvSpPr>
          <p:cNvPr id="6" name="TextBox 5">
            <a:extLst>
              <a:ext uri="{FF2B5EF4-FFF2-40B4-BE49-F238E27FC236}">
                <a16:creationId xmlns:a16="http://schemas.microsoft.com/office/drawing/2014/main" id="{B83B2AF8-F5D1-4381-99D5-B7518D6C17C0}"/>
              </a:ext>
            </a:extLst>
          </p:cNvPr>
          <p:cNvSpPr txBox="1"/>
          <p:nvPr/>
        </p:nvSpPr>
        <p:spPr>
          <a:xfrm rot="10800000" flipH="1" flipV="1">
            <a:off x="212480" y="376742"/>
            <a:ext cx="5462835" cy="1200329"/>
          </a:xfrm>
          <a:prstGeom prst="rect">
            <a:avLst/>
          </a:prstGeom>
          <a:noFill/>
        </p:spPr>
        <p:txBody>
          <a:bodyPr wrap="square" rtlCol="0">
            <a:spAutoFit/>
          </a:bodyPr>
          <a:lstStyle/>
          <a:p>
            <a:r>
              <a:rPr lang="en-IN" dirty="0"/>
              <a:t>There are 49 col with null values greater than 40%</a:t>
            </a:r>
          </a:p>
          <a:p>
            <a:r>
              <a:rPr lang="en-IN" dirty="0"/>
              <a:t>After dropping 49 col new shape is 307511 rows and</a:t>
            </a:r>
          </a:p>
          <a:p>
            <a:r>
              <a:rPr lang="en-IN" dirty="0"/>
              <a:t>73 columns</a:t>
            </a:r>
          </a:p>
          <a:p>
            <a:endParaRPr lang="en-IN" dirty="0"/>
          </a:p>
        </p:txBody>
      </p:sp>
      <p:pic>
        <p:nvPicPr>
          <p:cNvPr id="8" name="Picture 7">
            <a:extLst>
              <a:ext uri="{FF2B5EF4-FFF2-40B4-BE49-F238E27FC236}">
                <a16:creationId xmlns:a16="http://schemas.microsoft.com/office/drawing/2014/main" id="{91A2955C-A1CC-464E-8979-BD565D954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208" y="1167974"/>
            <a:ext cx="1832070" cy="48490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8CF8BBC7-62A6-45C5-8630-698A83C9634F}"/>
                  </a:ext>
                </a:extLst>
              </p14:cNvPr>
              <p14:cNvContentPartPr/>
              <p14:nvPr/>
            </p14:nvContentPartPr>
            <p14:xfrm>
              <a:off x="9500036" y="4512265"/>
              <a:ext cx="138600" cy="226440"/>
            </p14:xfrm>
          </p:contentPart>
        </mc:Choice>
        <mc:Fallback xmlns="">
          <p:pic>
            <p:nvPicPr>
              <p:cNvPr id="9" name="Ink 8">
                <a:extLst>
                  <a:ext uri="{FF2B5EF4-FFF2-40B4-BE49-F238E27FC236}">
                    <a16:creationId xmlns:a16="http://schemas.microsoft.com/office/drawing/2014/main" id="{8CF8BBC7-62A6-45C5-8630-698A83C9634F}"/>
                  </a:ext>
                </a:extLst>
              </p:cNvPr>
              <p:cNvPicPr/>
              <p:nvPr/>
            </p:nvPicPr>
            <p:blipFill>
              <a:blip r:embed="rId5"/>
              <a:stretch>
                <a:fillRect/>
              </a:stretch>
            </p:blipFill>
            <p:spPr>
              <a:xfrm>
                <a:off x="9482036" y="4404625"/>
                <a:ext cx="174240" cy="442080"/>
              </a:xfrm>
              <a:prstGeom prst="rect">
                <a:avLst/>
              </a:prstGeom>
            </p:spPr>
          </p:pic>
        </mc:Fallback>
      </mc:AlternateContent>
      <p:sp>
        <p:nvSpPr>
          <p:cNvPr id="16" name="Oval 15">
            <a:extLst>
              <a:ext uri="{FF2B5EF4-FFF2-40B4-BE49-F238E27FC236}">
                <a16:creationId xmlns:a16="http://schemas.microsoft.com/office/drawing/2014/main" id="{5D037F79-6AB8-4225-A7ED-9423044601D2}"/>
              </a:ext>
            </a:extLst>
          </p:cNvPr>
          <p:cNvSpPr/>
          <p:nvPr/>
        </p:nvSpPr>
        <p:spPr>
          <a:xfrm>
            <a:off x="9244799" y="3196615"/>
            <a:ext cx="324537" cy="29548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9" name="TextBox 18">
            <a:extLst>
              <a:ext uri="{FF2B5EF4-FFF2-40B4-BE49-F238E27FC236}">
                <a16:creationId xmlns:a16="http://schemas.microsoft.com/office/drawing/2014/main" id="{79577D2C-D5AF-426B-9DB3-D008CB004533}"/>
              </a:ext>
            </a:extLst>
          </p:cNvPr>
          <p:cNvSpPr txBox="1"/>
          <p:nvPr/>
        </p:nvSpPr>
        <p:spPr>
          <a:xfrm>
            <a:off x="84083" y="1577072"/>
            <a:ext cx="5591230" cy="369332"/>
          </a:xfrm>
          <a:prstGeom prst="rect">
            <a:avLst/>
          </a:prstGeom>
          <a:noFill/>
        </p:spPr>
        <p:txBody>
          <a:bodyPr wrap="square" rtlCol="0">
            <a:spAutoFit/>
          </a:bodyPr>
          <a:lstStyle/>
          <a:p>
            <a:r>
              <a:rPr lang="en-IN" dirty="0"/>
              <a:t>Remaining columns with null value</a:t>
            </a:r>
          </a:p>
        </p:txBody>
      </p:sp>
      <p:pic>
        <p:nvPicPr>
          <p:cNvPr id="21" name="Picture 20">
            <a:extLst>
              <a:ext uri="{FF2B5EF4-FFF2-40B4-BE49-F238E27FC236}">
                <a16:creationId xmlns:a16="http://schemas.microsoft.com/office/drawing/2014/main" id="{1720FEEA-DFDC-4789-B98D-D4284887B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511" y="1946405"/>
            <a:ext cx="5462835" cy="2795900"/>
          </a:xfrm>
          <a:prstGeom prst="rect">
            <a:avLst/>
          </a:prstGeom>
        </p:spPr>
      </p:pic>
      <p:pic>
        <p:nvPicPr>
          <p:cNvPr id="23" name="Picture 22">
            <a:extLst>
              <a:ext uri="{FF2B5EF4-FFF2-40B4-BE49-F238E27FC236}">
                <a16:creationId xmlns:a16="http://schemas.microsoft.com/office/drawing/2014/main" id="{EF651195-183A-4C26-BDF8-9635C23776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0828" y="3492306"/>
            <a:ext cx="5591225" cy="2823654"/>
          </a:xfrm>
          <a:prstGeom prst="rect">
            <a:avLst/>
          </a:prstGeom>
        </p:spPr>
      </p:pic>
      <p:sp>
        <p:nvSpPr>
          <p:cNvPr id="24" name="TextBox 23">
            <a:extLst>
              <a:ext uri="{FF2B5EF4-FFF2-40B4-BE49-F238E27FC236}">
                <a16:creationId xmlns:a16="http://schemas.microsoft.com/office/drawing/2014/main" id="{24995728-3413-482F-831D-27985B0FD07A}"/>
              </a:ext>
            </a:extLst>
          </p:cNvPr>
          <p:cNvSpPr txBox="1"/>
          <p:nvPr/>
        </p:nvSpPr>
        <p:spPr>
          <a:xfrm>
            <a:off x="212480" y="4757791"/>
            <a:ext cx="5462833" cy="1754326"/>
          </a:xfrm>
          <a:prstGeom prst="rect">
            <a:avLst/>
          </a:prstGeom>
          <a:noFill/>
        </p:spPr>
        <p:txBody>
          <a:bodyPr wrap="square" rtlCol="0">
            <a:spAutoFit/>
          </a:bodyPr>
          <a:lstStyle/>
          <a:p>
            <a:r>
              <a:rPr lang="en-IN" dirty="0"/>
              <a:t>As in the dictionary we see a normalised data set of ext source 1, because ext source 2 and ext source 3 have no linear correlation with target the the column ext source 2 and ext source 3 are dropped</a:t>
            </a:r>
          </a:p>
          <a:p>
            <a:r>
              <a:rPr lang="en-IN" dirty="0"/>
              <a:t>After dropping we have 71 columns</a:t>
            </a:r>
          </a:p>
        </p:txBody>
      </p:sp>
      <p:pic>
        <p:nvPicPr>
          <p:cNvPr id="35" name="Picture 34">
            <a:extLst>
              <a:ext uri="{FF2B5EF4-FFF2-40B4-BE49-F238E27FC236}">
                <a16:creationId xmlns:a16="http://schemas.microsoft.com/office/drawing/2014/main" id="{336EBAC5-0246-49AA-8AE6-6F94121C10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1837" y="5861368"/>
            <a:ext cx="1454500" cy="562407"/>
          </a:xfrm>
          <a:prstGeom prst="rect">
            <a:avLst/>
          </a:prstGeom>
        </p:spPr>
      </p:pic>
      <p:cxnSp>
        <p:nvCxnSpPr>
          <p:cNvPr id="3" name="Straight Connector 2">
            <a:extLst>
              <a:ext uri="{FF2B5EF4-FFF2-40B4-BE49-F238E27FC236}">
                <a16:creationId xmlns:a16="http://schemas.microsoft.com/office/drawing/2014/main" id="{9DE733C9-7F39-469A-A95E-E59B558C9A9B}"/>
              </a:ext>
            </a:extLst>
          </p:cNvPr>
          <p:cNvCxnSpPr>
            <a:cxnSpLocks/>
          </p:cNvCxnSpPr>
          <p:nvPr/>
        </p:nvCxnSpPr>
        <p:spPr>
          <a:xfrm>
            <a:off x="5911173" y="226243"/>
            <a:ext cx="0" cy="6533906"/>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Single Corner Snipped 16">
            <a:extLst>
              <a:ext uri="{FF2B5EF4-FFF2-40B4-BE49-F238E27FC236}">
                <a16:creationId xmlns:a16="http://schemas.microsoft.com/office/drawing/2014/main" id="{FCD21EA7-DE05-4309-93F8-74E342DA5EE9}"/>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7" name="Slide Number Placeholder 6">
            <a:extLst>
              <a:ext uri="{FF2B5EF4-FFF2-40B4-BE49-F238E27FC236}">
                <a16:creationId xmlns:a16="http://schemas.microsoft.com/office/drawing/2014/main" id="{1F36C7B8-C481-4DA1-9BB9-6CBE6E8BB022}"/>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073356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1DD72-2E01-49C2-B73B-6B12317FA8D8}"/>
              </a:ext>
            </a:extLst>
          </p:cNvPr>
          <p:cNvSpPr txBox="1"/>
          <p:nvPr/>
        </p:nvSpPr>
        <p:spPr>
          <a:xfrm>
            <a:off x="141403" y="867266"/>
            <a:ext cx="4581426" cy="5355312"/>
          </a:xfrm>
          <a:prstGeom prst="rect">
            <a:avLst/>
          </a:prstGeom>
          <a:noFill/>
        </p:spPr>
        <p:txBody>
          <a:bodyPr wrap="square" rtlCol="0">
            <a:spAutoFit/>
          </a:bodyPr>
          <a:lstStyle/>
          <a:p>
            <a:r>
              <a:rPr lang="en-IN" dirty="0"/>
              <a:t>Checking column with FLAGS and determining their relationship with target column</a:t>
            </a:r>
          </a:p>
          <a:p>
            <a:r>
              <a:rPr lang="en-IN" dirty="0"/>
              <a:t>Then checking correlation with target and removing unwanted columns</a:t>
            </a:r>
          </a:p>
          <a:p>
            <a:r>
              <a:rPr lang="en-IN" dirty="0"/>
              <a:t>Columns (FLAG_OWN_REALTY, FLAG_MOBIL ,FLAG_EMP_PHONE, FLAG_CONT_MOBILE, FLAG_DOCUMENT_3) have more </a:t>
            </a:r>
            <a:r>
              <a:rPr lang="en-IN" b="1" dirty="0"/>
              <a:t>yeses</a:t>
            </a:r>
            <a:r>
              <a:rPr lang="en-IN" dirty="0"/>
              <a:t> than </a:t>
            </a:r>
            <a:r>
              <a:rPr lang="en-IN" b="1" dirty="0"/>
              <a:t>nos </a:t>
            </a:r>
            <a:r>
              <a:rPr lang="en-IN" dirty="0"/>
              <a:t>and from these keeping FLAG_DOCUMENT_3,FLAG_OWN_REALTY, FLAG_MOBIL more sense thus we can include these columns and remove all other FLAG columns for further analysis.</a:t>
            </a:r>
          </a:p>
          <a:p>
            <a:endParaRPr lang="en-IN" dirty="0"/>
          </a:p>
          <a:p>
            <a:r>
              <a:rPr lang="en-IN" b="1" dirty="0"/>
              <a:t>Hence we drop these columns and after removing all unnecessary columns now we have 46 relevant columns</a:t>
            </a:r>
          </a:p>
          <a:p>
            <a:endParaRPr lang="en-IN" dirty="0"/>
          </a:p>
          <a:p>
            <a:endParaRPr lang="en-IN" dirty="0"/>
          </a:p>
          <a:p>
            <a:endParaRPr lang="en-IN" dirty="0"/>
          </a:p>
        </p:txBody>
      </p:sp>
      <p:pic>
        <p:nvPicPr>
          <p:cNvPr id="2050" name="Picture 2">
            <a:extLst>
              <a:ext uri="{FF2B5EF4-FFF2-40B4-BE49-F238E27FC236}">
                <a16:creationId xmlns:a16="http://schemas.microsoft.com/office/drawing/2014/main" id="{64C6C01B-3C2B-47F1-A90B-6E177FA7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829" y="179108"/>
            <a:ext cx="7287890" cy="62876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D7A7ED-FE75-48BA-8817-10E5467B7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059" y="5014772"/>
            <a:ext cx="1510851" cy="886607"/>
          </a:xfrm>
          <a:prstGeom prst="rect">
            <a:avLst/>
          </a:prstGeom>
        </p:spPr>
      </p:pic>
      <p:sp>
        <p:nvSpPr>
          <p:cNvPr id="5" name="Rectangle: Single Corner Snipped 4">
            <a:extLst>
              <a:ext uri="{FF2B5EF4-FFF2-40B4-BE49-F238E27FC236}">
                <a16:creationId xmlns:a16="http://schemas.microsoft.com/office/drawing/2014/main" id="{0E79FDC0-6E60-45C5-B1BC-3C3A4A69ED29}"/>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3" name="Slide Number Placeholder 2">
            <a:extLst>
              <a:ext uri="{FF2B5EF4-FFF2-40B4-BE49-F238E27FC236}">
                <a16:creationId xmlns:a16="http://schemas.microsoft.com/office/drawing/2014/main" id="{11E1BF1E-F16D-4529-A1C2-9420C8A5B55C}"/>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1449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508D-C0AD-47B6-B815-807D2C3B1295}"/>
              </a:ext>
            </a:extLst>
          </p:cNvPr>
          <p:cNvSpPr>
            <a:spLocks noGrp="1"/>
          </p:cNvSpPr>
          <p:nvPr>
            <p:ph type="title"/>
          </p:nvPr>
        </p:nvSpPr>
        <p:spPr>
          <a:xfrm>
            <a:off x="1024128" y="585216"/>
            <a:ext cx="6045975" cy="1499616"/>
          </a:xfrm>
        </p:spPr>
        <p:txBody>
          <a:bodyPr/>
          <a:lstStyle/>
          <a:p>
            <a:r>
              <a:rPr lang="en-IN" dirty="0"/>
              <a:t>DATA IMPUTATION-DATASET 1</a:t>
            </a:r>
            <a:br>
              <a:rPr lang="en-IN" dirty="0"/>
            </a:br>
            <a:r>
              <a:rPr lang="en-IN" dirty="0"/>
              <a:t>APPLICATION DATA</a:t>
            </a:r>
          </a:p>
        </p:txBody>
      </p:sp>
      <p:sp>
        <p:nvSpPr>
          <p:cNvPr id="6" name="TextBox 5">
            <a:extLst>
              <a:ext uri="{FF2B5EF4-FFF2-40B4-BE49-F238E27FC236}">
                <a16:creationId xmlns:a16="http://schemas.microsoft.com/office/drawing/2014/main" id="{02CFA2ED-7F7D-4561-9401-2337522BD145}"/>
              </a:ext>
            </a:extLst>
          </p:cNvPr>
          <p:cNvSpPr txBox="1"/>
          <p:nvPr/>
        </p:nvSpPr>
        <p:spPr>
          <a:xfrm>
            <a:off x="169682" y="1939335"/>
            <a:ext cx="8154511" cy="1200329"/>
          </a:xfrm>
          <a:prstGeom prst="rect">
            <a:avLst/>
          </a:prstGeom>
          <a:noFill/>
        </p:spPr>
        <p:txBody>
          <a:bodyPr wrap="square" rtlCol="0">
            <a:spAutoFit/>
          </a:bodyPr>
          <a:lstStyle/>
          <a:p>
            <a:pPr indent="-285750">
              <a:buFont typeface="Arial" panose="020B0604020202020204" pitchFamily="34" charset="0"/>
              <a:buChar char="•"/>
            </a:pPr>
            <a:r>
              <a:rPr lang="en-IN" dirty="0"/>
              <a:t>In the column occupation type there are 31.35% null values hence we will change those to ‘Unknown’, this unknown column has the highest percentage.</a:t>
            </a:r>
          </a:p>
          <a:p>
            <a:pPr indent="-285750">
              <a:buFont typeface="Arial" panose="020B0604020202020204" pitchFamily="34" charset="0"/>
              <a:buChar char="•"/>
            </a:pPr>
            <a:r>
              <a:rPr lang="en-IN" dirty="0"/>
              <a:t>Similarly in the column Name Type Suite, the missing values will be replaced with “Unaccompanied” which is the mode of the data.</a:t>
            </a:r>
          </a:p>
        </p:txBody>
      </p:sp>
      <p:pic>
        <p:nvPicPr>
          <p:cNvPr id="11" name="Picture 10">
            <a:extLst>
              <a:ext uri="{FF2B5EF4-FFF2-40B4-BE49-F238E27FC236}">
                <a16:creationId xmlns:a16="http://schemas.microsoft.com/office/drawing/2014/main" id="{1D986865-30BF-4682-A522-036CAA05D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932" y="157193"/>
            <a:ext cx="3370473" cy="997001"/>
          </a:xfrm>
          <a:prstGeom prst="rect">
            <a:avLst/>
          </a:prstGeom>
        </p:spPr>
      </p:pic>
      <p:sp>
        <p:nvSpPr>
          <p:cNvPr id="16" name="TextBox 15">
            <a:extLst>
              <a:ext uri="{FF2B5EF4-FFF2-40B4-BE49-F238E27FC236}">
                <a16:creationId xmlns:a16="http://schemas.microsoft.com/office/drawing/2014/main" id="{6D663557-4E02-4A11-8594-CD45D173CD29}"/>
              </a:ext>
            </a:extLst>
          </p:cNvPr>
          <p:cNvSpPr txBox="1"/>
          <p:nvPr/>
        </p:nvSpPr>
        <p:spPr>
          <a:xfrm>
            <a:off x="0" y="3195228"/>
            <a:ext cx="11908221" cy="646331"/>
          </a:xfrm>
          <a:prstGeom prst="rect">
            <a:avLst/>
          </a:prstGeom>
          <a:noFill/>
        </p:spPr>
        <p:txBody>
          <a:bodyPr wrap="square" rtlCol="0">
            <a:spAutoFit/>
          </a:bodyPr>
          <a:lstStyle/>
          <a:p>
            <a:r>
              <a:rPr lang="en-IN" dirty="0"/>
              <a:t>For rest of the columns with null value we will replace them with their median values.</a:t>
            </a:r>
          </a:p>
          <a:p>
            <a:endParaRPr lang="en-IN" dirty="0"/>
          </a:p>
        </p:txBody>
      </p:sp>
      <p:pic>
        <p:nvPicPr>
          <p:cNvPr id="20" name="Picture 19">
            <a:extLst>
              <a:ext uri="{FF2B5EF4-FFF2-40B4-BE49-F238E27FC236}">
                <a16:creationId xmlns:a16="http://schemas.microsoft.com/office/drawing/2014/main" id="{9DB69408-14AC-42CE-AE5D-C204E1E06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86" y="3613531"/>
            <a:ext cx="2818305" cy="1509875"/>
          </a:xfrm>
          <a:prstGeom prst="rect">
            <a:avLst/>
          </a:prstGeom>
        </p:spPr>
      </p:pic>
      <p:pic>
        <p:nvPicPr>
          <p:cNvPr id="22" name="Picture 21">
            <a:extLst>
              <a:ext uri="{FF2B5EF4-FFF2-40B4-BE49-F238E27FC236}">
                <a16:creationId xmlns:a16="http://schemas.microsoft.com/office/drawing/2014/main" id="{C828C95B-4A11-466D-A64C-28CB32022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932" y="1365144"/>
            <a:ext cx="3405289" cy="2063856"/>
          </a:xfrm>
          <a:prstGeom prst="rect">
            <a:avLst/>
          </a:prstGeom>
        </p:spPr>
      </p:pic>
      <p:pic>
        <p:nvPicPr>
          <p:cNvPr id="24" name="Picture 23">
            <a:extLst>
              <a:ext uri="{FF2B5EF4-FFF2-40B4-BE49-F238E27FC236}">
                <a16:creationId xmlns:a16="http://schemas.microsoft.com/office/drawing/2014/main" id="{4D888644-250D-43A9-AB28-6007726310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86" y="5180698"/>
            <a:ext cx="2558499" cy="1195567"/>
          </a:xfrm>
          <a:prstGeom prst="rect">
            <a:avLst/>
          </a:prstGeom>
        </p:spPr>
      </p:pic>
      <p:pic>
        <p:nvPicPr>
          <p:cNvPr id="26" name="Picture 25">
            <a:extLst>
              <a:ext uri="{FF2B5EF4-FFF2-40B4-BE49-F238E27FC236}">
                <a16:creationId xmlns:a16="http://schemas.microsoft.com/office/drawing/2014/main" id="{45C8777B-864A-4DC1-9AD3-111D1DEA91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107" y="3518393"/>
            <a:ext cx="3376217" cy="3005624"/>
          </a:xfrm>
          <a:prstGeom prst="rect">
            <a:avLst/>
          </a:prstGeom>
        </p:spPr>
      </p:pic>
      <p:sp>
        <p:nvSpPr>
          <p:cNvPr id="27" name="TextBox 26">
            <a:extLst>
              <a:ext uri="{FF2B5EF4-FFF2-40B4-BE49-F238E27FC236}">
                <a16:creationId xmlns:a16="http://schemas.microsoft.com/office/drawing/2014/main" id="{A33F1733-D17B-432E-B268-07B8CA4BB8DE}"/>
              </a:ext>
            </a:extLst>
          </p:cNvPr>
          <p:cNvSpPr txBox="1"/>
          <p:nvPr/>
        </p:nvSpPr>
        <p:spPr>
          <a:xfrm>
            <a:off x="7003540" y="6039130"/>
            <a:ext cx="4949520" cy="369332"/>
          </a:xfrm>
          <a:prstGeom prst="rect">
            <a:avLst/>
          </a:prstGeom>
          <a:noFill/>
        </p:spPr>
        <p:txBody>
          <a:bodyPr wrap="square" rtlCol="0">
            <a:spAutoFit/>
          </a:bodyPr>
          <a:lstStyle/>
          <a:p>
            <a:pPr algn="ctr"/>
            <a:r>
              <a:rPr lang="en-IN" b="1" dirty="0">
                <a:solidFill>
                  <a:schemeClr val="accent2"/>
                </a:solidFill>
              </a:rPr>
              <a:t>WE CAN SEE NO COLUMN WITH NULL VALUES</a:t>
            </a:r>
          </a:p>
        </p:txBody>
      </p:sp>
      <p:pic>
        <p:nvPicPr>
          <p:cNvPr id="3080" name="Picture 8">
            <a:extLst>
              <a:ext uri="{FF2B5EF4-FFF2-40B4-BE49-F238E27FC236}">
                <a16:creationId xmlns:a16="http://schemas.microsoft.com/office/drawing/2014/main" id="{66797EE6-EA26-476F-AE69-B6975EABF6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9378" y="3617127"/>
            <a:ext cx="5202622" cy="213216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Single Corner Snipped 11">
            <a:extLst>
              <a:ext uri="{FF2B5EF4-FFF2-40B4-BE49-F238E27FC236}">
                <a16:creationId xmlns:a16="http://schemas.microsoft.com/office/drawing/2014/main" id="{443AB383-F440-479D-8729-306EBD96A39F}"/>
              </a:ext>
            </a:extLst>
          </p:cNvPr>
          <p:cNvSpPr/>
          <p:nvPr/>
        </p:nvSpPr>
        <p:spPr>
          <a:xfrm>
            <a:off x="320511" y="6391373"/>
            <a:ext cx="1159497" cy="329938"/>
          </a:xfrm>
          <a:prstGeom prst="snip1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800" dirty="0"/>
              <a:t>Insights</a:t>
            </a:r>
          </a:p>
        </p:txBody>
      </p:sp>
      <p:sp>
        <p:nvSpPr>
          <p:cNvPr id="3" name="Slide Number Placeholder 2">
            <a:extLst>
              <a:ext uri="{FF2B5EF4-FFF2-40B4-BE49-F238E27FC236}">
                <a16:creationId xmlns:a16="http://schemas.microsoft.com/office/drawing/2014/main" id="{D4715819-F715-4FBC-B793-9BD2FCF1C72A}"/>
              </a:ext>
            </a:extLst>
          </p:cNvPr>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567578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9217</TotalTime>
  <Words>4064</Words>
  <Application>Microsoft Office PowerPoint</Application>
  <PresentationFormat>Widescreen</PresentationFormat>
  <Paragraphs>388</Paragraphs>
  <Slides>59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-apple-system</vt:lpstr>
      <vt:lpstr>Arial</vt:lpstr>
      <vt:lpstr>Calibri</vt:lpstr>
      <vt:lpstr>Courier New</vt:lpstr>
      <vt:lpstr>Tw Cen MT</vt:lpstr>
      <vt:lpstr>Tw Cen MT Condensed</vt:lpstr>
      <vt:lpstr>Wingdings 3</vt:lpstr>
      <vt:lpstr>Integral</vt:lpstr>
      <vt:lpstr>BANK LOAN CASE STUDY</vt:lpstr>
      <vt:lpstr>PROJECT DESCRIPTION: Risk Analytics for Bank Loans</vt:lpstr>
      <vt:lpstr>The specific tasks that we will need to complete in order to achieve the goals of this project:</vt:lpstr>
      <vt:lpstr>TECH STACH USED</vt:lpstr>
      <vt:lpstr>INSIGHTS: TASK 1-DATA CLEANING AND MANIPULATION</vt:lpstr>
      <vt:lpstr>Insight: FINDING AND HANDLING MISSING DATA                 DATASET -1  APPLICATION DATA </vt:lpstr>
      <vt:lpstr>PowerPoint Presentation</vt:lpstr>
      <vt:lpstr>PowerPoint Presentation</vt:lpstr>
      <vt:lpstr>DATA IMPUTATION-DATASET 1 APPLICATION DATA</vt:lpstr>
      <vt:lpstr>STANDARDIZING VALUES: DATASET-1 APPLICATION DATA</vt:lpstr>
      <vt:lpstr>STANDARDIZING VALUES –DATASET-1 APPLICATION DATA</vt:lpstr>
      <vt:lpstr>STANDARDIZING VALUES –DATASET-1 APPLICATION DATA</vt:lpstr>
      <vt:lpstr>FINDING AND HANDLING MISSING DATA DATASET -2  PREVIOUS APPLICATION </vt:lpstr>
      <vt:lpstr>DROPPING UNWANTED COLUMNS</vt:lpstr>
      <vt:lpstr>DATA IMPUTATION </vt:lpstr>
      <vt:lpstr>PowerPoint Presentation</vt:lpstr>
      <vt:lpstr>STANDARDIZING VALUES –DATASET-2 PREVIOUS APPLICATION</vt:lpstr>
      <vt:lpstr>STANDARDIZING VALUES –DATASET-2 PREVIOUS APPLICATION</vt:lpstr>
      <vt:lpstr>DATA CLEANING CONCLUSION</vt:lpstr>
      <vt:lpstr>Task 2:OUTLIER IDENTIFICATION DATA SET-1 APPLICATION DATA</vt:lpstr>
      <vt:lpstr>PowerPoint Presentation</vt:lpstr>
      <vt:lpstr>OUTLIER IDENTIFICATION DATA SET-2 PREVIOUS APPLICATION</vt:lpstr>
      <vt:lpstr>PowerPoint Presentation</vt:lpstr>
      <vt:lpstr>TASK-3:REPORTING DATA IMBALANCE BETWEEN DEFAULTER AND REPAYER COUNT</vt:lpstr>
      <vt:lpstr>TASK-4 REPORTING RESULTS OF UNIVARIATE,SEGMENTED UNIVARAITE AND BIVARIATE ANALYSIS</vt:lpstr>
      <vt:lpstr>CATEGORICAL VARIABLES ANALYSIS:SEGMENTED UNIVARIATE ANALYSIS</vt:lpstr>
      <vt:lpstr>GENDER WISE LOAN REPAYMENT STATUS</vt:lpstr>
      <vt:lpstr>REAL ESTATE OWNERSHIP AND LOAN REPAYMENT STATUS</vt:lpstr>
      <vt:lpstr>HOUSING TYPE AND LOAN REPAYMENT STATUS</vt:lpstr>
      <vt:lpstr>FAMILY STATUS AND LOAN REPAYMENT STATUS</vt:lpstr>
      <vt:lpstr>EDUCATION AND LOAN REPAYMENT STATUS</vt:lpstr>
      <vt:lpstr>INCOME TYPE AND LOAN REPAYMENT STATUS</vt:lpstr>
      <vt:lpstr>REGION RATING AND LOAN REPAYMENT STATUS</vt:lpstr>
      <vt:lpstr>OCCUPATION TYPE AND  LOAN REPAYMENY STATUS</vt:lpstr>
      <vt:lpstr>ORGANIZATION TYPE AND LOAN REPAYMENT STATUS</vt:lpstr>
      <vt:lpstr>EMPLOYMENT YEARS AND LOAN REPAYMENT STATUS</vt:lpstr>
      <vt:lpstr>AMOUNT CREDIT AND LOAN REPAYMENT STATUS</vt:lpstr>
      <vt:lpstr>INCOME RANGE AND LOAN REPAYMENT STATUS</vt:lpstr>
      <vt:lpstr>CHILDREN COUNT AND LOAN REPAYMENT STATUS</vt:lpstr>
      <vt:lpstr>COUNT FAMILY MEMBERS AND LOAN REPAYMENT STATUS</vt:lpstr>
      <vt:lpstr>CATEGORICAL VARIABLES ANALYSIS:BIVARIATE/ MULTIVARAITE ANALYSIS</vt:lpstr>
      <vt:lpstr>NUMERICAL VARIABLES ANALYSIS: UNIVARIATE ANALYSIS AMOUNT AND LOAN REPAYMENT STATUS</vt:lpstr>
      <vt:lpstr>NUMERICAL VARIABLES ANALYSIS:BIVARIATE ANALYSIS</vt:lpstr>
      <vt:lpstr>CONTRACT STATUS AND REPAYMENT OF LOANS</vt:lpstr>
      <vt:lpstr>CONTRACT STATUS AND REPAYMENT OF LOANS</vt:lpstr>
      <vt:lpstr>CONTRACT STATUS AND REPAYMENT OF LOANS</vt:lpstr>
      <vt:lpstr>NAME CONTRACT STATUS AND LOAN REPAYMENT STATUS</vt:lpstr>
      <vt:lpstr>NAME CONTRACT STATUS AND AMOUNT INCOME BIVARIATE ANALYSIS</vt:lpstr>
      <vt:lpstr>CONTRACT STATUS &amp; SOCIAL CIRCLE BIVARAITE ANALYSIS</vt:lpstr>
      <vt:lpstr>TASK-5 CORRELATEION BETWEEN VARIABLES AND REPAYMENT/DEFAULT</vt:lpstr>
      <vt:lpstr>CORRELATION BETWEEN VARIABLES WHEN LOAN REPAID</vt:lpstr>
      <vt:lpstr>CORRELATION BETWEEN VARIABLES WHEN DEFAULT </vt:lpstr>
      <vt:lpstr>TASK-6: FINAL SUMMARY AND CONCLUSION</vt:lpstr>
      <vt:lpstr>DECISIVE FACTOR WHETHER AN APPLICANT WILL BE REPAYER </vt:lpstr>
      <vt:lpstr>DECISIVE FACTOR WHETHER AN APPLICANT WILL BE DEFAULTER </vt:lpstr>
      <vt:lpstr>FACTORS THAT LOAN CAN BE GIVEN ON CONDITION OF HIGH INTEREST RATE TO MITIGATE ANY DEFAULT RISK LEADING TO BUSINESS LOSS: </vt:lpstr>
      <vt:lpstr>SUGGESTIONS</vt:lpstr>
      <vt:lpstr>RESULT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
  <cp:lastModifiedBy>Sethuraman B</cp:lastModifiedBy>
  <cp:revision>101</cp:revision>
  <dcterms:created xsi:type="dcterms:W3CDTF">2023-03-07T05:12:06Z</dcterms:created>
  <dcterms:modified xsi:type="dcterms:W3CDTF">2023-07-09T12:06:06Z</dcterms:modified>
</cp:coreProperties>
</file>